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p:sldMasterIdLst>
    <p:sldMasterId id="2147483660" r:id="rId4"/>
  </p:sldMasterIdLst>
  <p:notesMasterIdLst>
    <p:notesMasterId r:id="rId26"/>
  </p:notesMasterIdLst>
  <p:handoutMasterIdLst>
    <p:handoutMasterId r:id="rId27"/>
  </p:handoutMasterIdLst>
  <p:sldIdLst>
    <p:sldId id="6120" r:id="rId5"/>
    <p:sldId id="6210" r:id="rId6"/>
    <p:sldId id="6246" r:id="rId7"/>
    <p:sldId id="6258" r:id="rId8"/>
    <p:sldId id="6254" r:id="rId9"/>
    <p:sldId id="6259" r:id="rId10"/>
    <p:sldId id="6128" r:id="rId11"/>
    <p:sldId id="6257" r:id="rId12"/>
    <p:sldId id="6260" r:id="rId13"/>
    <p:sldId id="6155" r:id="rId14"/>
    <p:sldId id="6256" r:id="rId15"/>
    <p:sldId id="6263" r:id="rId16"/>
    <p:sldId id="6262" r:id="rId17"/>
    <p:sldId id="6264" r:id="rId18"/>
    <p:sldId id="6154" r:id="rId19"/>
    <p:sldId id="6255" r:id="rId20"/>
    <p:sldId id="6265" r:id="rId21"/>
    <p:sldId id="6249" r:id="rId22"/>
    <p:sldId id="6266" r:id="rId23"/>
    <p:sldId id="6250" r:id="rId24"/>
    <p:sldId id="6117" r:id="rId25"/>
  </p:sldIdLst>
  <p:sldSz cx="12192000" cy="6858000"/>
  <p:notesSz cx="6735763" cy="9866313"/>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7C5A6A52-DB1C-4006-9C1E-4C53F09F7890}">
          <p14:sldIdLst>
            <p14:sldId id="6120"/>
            <p14:sldId id="6210"/>
            <p14:sldId id="6246"/>
            <p14:sldId id="6258"/>
            <p14:sldId id="6254"/>
            <p14:sldId id="6259"/>
            <p14:sldId id="6128"/>
            <p14:sldId id="6257"/>
            <p14:sldId id="6260"/>
            <p14:sldId id="6155"/>
            <p14:sldId id="6256"/>
            <p14:sldId id="6263"/>
            <p14:sldId id="6262"/>
            <p14:sldId id="6264"/>
            <p14:sldId id="6154"/>
            <p14:sldId id="6255"/>
            <p14:sldId id="6265"/>
            <p14:sldId id="6249"/>
            <p14:sldId id="6266"/>
            <p14:sldId id="6250"/>
            <p14:sldId id="6117"/>
          </p14:sldIdLst>
        </p14:section>
      </p14:sectionLst>
    </p:ext>
    <p:ext uri="{EFAFB233-063F-42B5-8137-9DF3F51BA10A}">
      <p15:sldGuideLst xmlns:p15="http://schemas.microsoft.com/office/powerpoint/2012/main">
        <p15:guide id="1" orient="horz" pos="4110" userDrawn="1">
          <p15:clr>
            <a:srgbClr val="A4A3A4"/>
          </p15:clr>
        </p15:guide>
        <p15:guide id="2" pos="7525" userDrawn="1">
          <p15:clr>
            <a:srgbClr val="A4A3A4"/>
          </p15:clr>
        </p15:guide>
        <p15:guide id="3" pos="155" userDrawn="1">
          <p15:clr>
            <a:srgbClr val="A4A3A4"/>
          </p15:clr>
        </p15:guide>
        <p15:guide id="4" orient="horz" pos="527" userDrawn="1">
          <p15:clr>
            <a:srgbClr val="A4A3A4"/>
          </p15:clr>
        </p15:guide>
        <p15:guide id="5" pos="5013"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成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9F4E3"/>
    <a:srgbClr val="4889F7"/>
    <a:srgbClr val="212639"/>
    <a:srgbClr val="FFFFFF"/>
    <a:srgbClr val="0066FF"/>
    <a:srgbClr val="1A6438"/>
    <a:srgbClr val="FF55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3F74328-086F-0DC8-D9E1-9E8346C7016C}" v="69" dt="2026-02-03T08:01:56.849"/>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21" d="100"/>
          <a:sy n="121" d="100"/>
        </p:scale>
        <p:origin x="744" y="176"/>
      </p:cViewPr>
      <p:guideLst>
        <p:guide orient="horz" pos="4110"/>
        <p:guide pos="7525"/>
        <p:guide pos="155"/>
        <p:guide orient="horz" pos="527"/>
        <p:guide pos="5013"/>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viewProps" Target="view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a:extLst>
              <a:ext uri="{FF2B5EF4-FFF2-40B4-BE49-F238E27FC236}">
                <a16:creationId xmlns:a16="http://schemas.microsoft.com/office/drawing/2014/main" id="{1CBB937A-8B8C-0B45-8E2C-C15BAB7BE2B4}"/>
              </a:ext>
            </a:extLst>
          </p:cNvPr>
          <p:cNvSpPr>
            <a:spLocks noGrp="1"/>
          </p:cNvSpPr>
          <p:nvPr>
            <p:ph type="hdr" sz="quarter"/>
          </p:nvPr>
        </p:nvSpPr>
        <p:spPr>
          <a:xfrm>
            <a:off x="0" y="0"/>
            <a:ext cx="2919413" cy="4953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a:extLst>
              <a:ext uri="{FF2B5EF4-FFF2-40B4-BE49-F238E27FC236}">
                <a16:creationId xmlns:a16="http://schemas.microsoft.com/office/drawing/2014/main" id="{4F57D7EB-2FB5-8541-B605-E6871BC08CCF}"/>
              </a:ext>
            </a:extLst>
          </p:cNvPr>
          <p:cNvSpPr>
            <a:spLocks noGrp="1"/>
          </p:cNvSpPr>
          <p:nvPr>
            <p:ph type="dt" sz="quarter" idx="1"/>
          </p:nvPr>
        </p:nvSpPr>
        <p:spPr>
          <a:xfrm>
            <a:off x="3814763" y="0"/>
            <a:ext cx="2919412" cy="495300"/>
          </a:xfrm>
          <a:prstGeom prst="rect">
            <a:avLst/>
          </a:prstGeom>
        </p:spPr>
        <p:txBody>
          <a:bodyPr vert="horz" lIns="91440" tIns="45720" rIns="91440" bIns="45720" rtlCol="0"/>
          <a:lstStyle>
            <a:lvl1pPr algn="r">
              <a:defRPr sz="1200"/>
            </a:lvl1pPr>
          </a:lstStyle>
          <a:p>
            <a:fld id="{50335A99-2D42-6243-829D-20D709F46991}" type="datetimeFigureOut">
              <a:rPr kumimoji="1" lang="ja-JP" altLang="en-US" smtClean="0"/>
              <a:t>2026/2/3</a:t>
            </a:fld>
            <a:endParaRPr kumimoji="1" lang="ja-JP" altLang="en-US"/>
          </a:p>
        </p:txBody>
      </p:sp>
      <p:sp>
        <p:nvSpPr>
          <p:cNvPr id="4" name="フッター プレースホルダー 3">
            <a:extLst>
              <a:ext uri="{FF2B5EF4-FFF2-40B4-BE49-F238E27FC236}">
                <a16:creationId xmlns:a16="http://schemas.microsoft.com/office/drawing/2014/main" id="{6BD9485A-19A5-0241-BB19-E961C7FC2329}"/>
              </a:ext>
            </a:extLst>
          </p:cNvPr>
          <p:cNvSpPr>
            <a:spLocks noGrp="1"/>
          </p:cNvSpPr>
          <p:nvPr>
            <p:ph type="ftr" sz="quarter" idx="2"/>
          </p:nvPr>
        </p:nvSpPr>
        <p:spPr>
          <a:xfrm>
            <a:off x="0" y="9371013"/>
            <a:ext cx="2919413" cy="4953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a:extLst>
              <a:ext uri="{FF2B5EF4-FFF2-40B4-BE49-F238E27FC236}">
                <a16:creationId xmlns:a16="http://schemas.microsoft.com/office/drawing/2014/main" id="{DE17C9B4-F5B7-DD4D-9E83-78CE4E3DCC29}"/>
              </a:ext>
            </a:extLst>
          </p:cNvPr>
          <p:cNvSpPr>
            <a:spLocks noGrp="1"/>
          </p:cNvSpPr>
          <p:nvPr>
            <p:ph type="sldNum" sz="quarter" idx="3"/>
          </p:nvPr>
        </p:nvSpPr>
        <p:spPr>
          <a:xfrm>
            <a:off x="3814763" y="9371013"/>
            <a:ext cx="2919412" cy="495300"/>
          </a:xfrm>
          <a:prstGeom prst="rect">
            <a:avLst/>
          </a:prstGeom>
        </p:spPr>
        <p:txBody>
          <a:bodyPr vert="horz" lIns="91440" tIns="45720" rIns="91440" bIns="45720" rtlCol="0" anchor="b"/>
          <a:lstStyle>
            <a:lvl1pPr algn="r">
              <a:defRPr sz="1200"/>
            </a:lvl1pPr>
          </a:lstStyle>
          <a:p>
            <a:fld id="{5CB9B91C-70D6-E04D-ADB4-DD48B25E0613}" type="slidenum">
              <a:rPr kumimoji="1" lang="ja-JP" altLang="en-US" smtClean="0"/>
              <a:t>‹#›</a:t>
            </a:fld>
            <a:endParaRPr kumimoji="1" lang="ja-JP" altLang="en-US"/>
          </a:p>
        </p:txBody>
      </p:sp>
    </p:spTree>
    <p:extLst>
      <p:ext uri="{BB962C8B-B14F-4D97-AF65-F5344CB8AC3E}">
        <p14:creationId xmlns:p14="http://schemas.microsoft.com/office/powerpoint/2010/main" val="2856401685"/>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jpe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18831" cy="493316"/>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15373" y="0"/>
            <a:ext cx="2918831" cy="493316"/>
          </a:xfrm>
          <a:prstGeom prst="rect">
            <a:avLst/>
          </a:prstGeom>
        </p:spPr>
        <p:txBody>
          <a:bodyPr vert="horz" lIns="91440" tIns="45720" rIns="91440" bIns="45720" rtlCol="0"/>
          <a:lstStyle>
            <a:lvl1pPr algn="r">
              <a:defRPr sz="1200"/>
            </a:lvl1pPr>
          </a:lstStyle>
          <a:p>
            <a:fld id="{A1AE45C4-E3BD-4ABF-90DB-80752D3A1450}" type="datetimeFigureOut">
              <a:rPr kumimoji="1" lang="ja-JP" altLang="en-US" smtClean="0"/>
              <a:pPr/>
              <a:t>2026/2/3</a:t>
            </a:fld>
            <a:endParaRPr kumimoji="1" lang="ja-JP" altLang="en-US"/>
          </a:p>
        </p:txBody>
      </p:sp>
      <p:sp>
        <p:nvSpPr>
          <p:cNvPr id="4" name="スライド イメージ プレースホルダー 3"/>
          <p:cNvSpPr>
            <a:spLocks noGrp="1" noRot="1" noChangeAspect="1"/>
          </p:cNvSpPr>
          <p:nvPr>
            <p:ph type="sldImg" idx="2"/>
          </p:nvPr>
        </p:nvSpPr>
        <p:spPr>
          <a:xfrm>
            <a:off x="79375" y="739775"/>
            <a:ext cx="6577013" cy="3700463"/>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73577" y="4686499"/>
            <a:ext cx="5388610" cy="4439841"/>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9371285"/>
            <a:ext cx="2918831" cy="493316"/>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15373" y="9371285"/>
            <a:ext cx="2918831" cy="493316"/>
          </a:xfrm>
          <a:prstGeom prst="rect">
            <a:avLst/>
          </a:prstGeom>
        </p:spPr>
        <p:txBody>
          <a:bodyPr vert="horz" lIns="91440" tIns="45720" rIns="91440" bIns="45720" rtlCol="0" anchor="b"/>
          <a:lstStyle>
            <a:lvl1pPr algn="r">
              <a:defRPr sz="1200"/>
            </a:lvl1pPr>
          </a:lstStyle>
          <a:p>
            <a:fld id="{D0C72597-E7C8-4ADA-BD61-0BE8F358DBA6}" type="slidenum">
              <a:rPr kumimoji="1" lang="ja-JP" altLang="en-US" smtClean="0"/>
              <a:pPr/>
              <a:t>‹#›</a:t>
            </a:fld>
            <a:endParaRPr kumimoji="1" lang="ja-JP" altLang="en-US"/>
          </a:p>
        </p:txBody>
      </p:sp>
    </p:spTree>
    <p:extLst>
      <p:ext uri="{BB962C8B-B14F-4D97-AF65-F5344CB8AC3E}">
        <p14:creationId xmlns:p14="http://schemas.microsoft.com/office/powerpoint/2010/main" val="45727725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0C72597-E7C8-4ADA-BD61-0BE8F358DBA6}" type="slidenum">
              <a:rPr kumimoji="1" lang="ja-JP" altLang="en-US" smtClean="0"/>
              <a:pPr/>
              <a:t>5</a:t>
            </a:fld>
            <a:endParaRPr kumimoji="1" lang="ja-JP" altLang="en-US"/>
          </a:p>
        </p:txBody>
      </p:sp>
    </p:spTree>
    <p:extLst>
      <p:ext uri="{BB962C8B-B14F-4D97-AF65-F5344CB8AC3E}">
        <p14:creationId xmlns:p14="http://schemas.microsoft.com/office/powerpoint/2010/main" val="16676132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0C72597-E7C8-4ADA-BD61-0BE8F358DBA6}" type="slidenum">
              <a:rPr kumimoji="1" lang="ja-JP" altLang="en-US" smtClean="0"/>
              <a:pPr/>
              <a:t>6</a:t>
            </a:fld>
            <a:endParaRPr kumimoji="1" lang="ja-JP" altLang="en-US"/>
          </a:p>
        </p:txBody>
      </p:sp>
    </p:spTree>
    <p:extLst>
      <p:ext uri="{BB962C8B-B14F-4D97-AF65-F5344CB8AC3E}">
        <p14:creationId xmlns:p14="http://schemas.microsoft.com/office/powerpoint/2010/main" val="22700361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タイトル スライド">
    <p:spTree>
      <p:nvGrpSpPr>
        <p:cNvPr id="1" name=""/>
        <p:cNvGrpSpPr/>
        <p:nvPr/>
      </p:nvGrpSpPr>
      <p:grpSpPr>
        <a:xfrm>
          <a:off x="0" y="0"/>
          <a:ext cx="0" cy="0"/>
          <a:chOff x="0" y="0"/>
          <a:chExt cx="0" cy="0"/>
        </a:xfrm>
      </p:grpSpPr>
      <p:sp>
        <p:nvSpPr>
          <p:cNvPr id="8" name="正方形/長方形 7"/>
          <p:cNvSpPr/>
          <p:nvPr userDrawn="1"/>
        </p:nvSpPr>
        <p:spPr>
          <a:xfrm>
            <a:off x="0" y="0"/>
            <a:ext cx="12192000" cy="576000"/>
          </a:xfrm>
          <a:prstGeom prst="rect">
            <a:avLst/>
          </a:prstGeom>
          <a:solidFill>
            <a:srgbClr val="006438"/>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r"/>
            <a:endParaRPr lang="ja-JP" altLang="en-US" sz="1800">
              <a:solidFill>
                <a:prstClr val="white"/>
              </a:solidFill>
              <a:latin typeface="Meiryo UI" panose="020B0604030504040204" pitchFamily="50" charset="-128"/>
              <a:ea typeface="Meiryo UI" panose="020B0604030504040204" pitchFamily="50" charset="-128"/>
              <a:cs typeface="Meiryo UI" panose="020B0604030504040204" pitchFamily="50" charset="-128"/>
            </a:endParaRPr>
          </a:p>
        </p:txBody>
      </p:sp>
      <p:sp>
        <p:nvSpPr>
          <p:cNvPr id="20" name="テキスト プレースホルダー 13"/>
          <p:cNvSpPr>
            <a:spLocks noGrp="1"/>
          </p:cNvSpPr>
          <p:nvPr>
            <p:ph type="body" sz="quarter" idx="10"/>
          </p:nvPr>
        </p:nvSpPr>
        <p:spPr>
          <a:xfrm>
            <a:off x="283779" y="2980531"/>
            <a:ext cx="4224469" cy="896937"/>
          </a:xfrm>
        </p:spPr>
        <p:txBody>
          <a:bodyPr>
            <a:normAutofit/>
          </a:bodyPr>
          <a:lstStyle>
            <a:lvl1pPr marL="0" indent="0" algn="l">
              <a:buNone/>
              <a:defRPr sz="1600">
                <a:solidFill>
                  <a:schemeClr val="tx1"/>
                </a:solidFill>
                <a:latin typeface="Meiryo" panose="020B0604030504040204" pitchFamily="34" charset="-128"/>
                <a:ea typeface="Meiryo" panose="020B0604030504040204" pitchFamily="34" charset="-128"/>
                <a:cs typeface="Meiryo" panose="020B0604030504040204" pitchFamily="34" charset="-128"/>
              </a:defRPr>
            </a:lvl1pPr>
            <a:lvl2pPr marL="365760" indent="0" algn="ctr">
              <a:buNone/>
              <a:defRPr/>
            </a:lvl2pPr>
            <a:lvl3pPr marL="685800" indent="0" algn="ctr">
              <a:buNone/>
              <a:defRPr/>
            </a:lvl3pPr>
            <a:lvl4pPr marL="1143000" indent="0" algn="ctr">
              <a:buNone/>
              <a:defRPr/>
            </a:lvl4pPr>
            <a:lvl5pPr marL="1600200" indent="0" algn="ctr">
              <a:buNone/>
              <a:defRPr/>
            </a:lvl5pPr>
          </a:lstStyle>
          <a:p>
            <a:pPr lvl="0"/>
            <a:endParaRPr kumimoji="1" lang="en-US" altLang="ja-JP"/>
          </a:p>
        </p:txBody>
      </p:sp>
      <p:sp>
        <p:nvSpPr>
          <p:cNvPr id="11" name="タイトル 7">
            <a:extLst>
              <a:ext uri="{FF2B5EF4-FFF2-40B4-BE49-F238E27FC236}">
                <a16:creationId xmlns:a16="http://schemas.microsoft.com/office/drawing/2014/main" id="{FA657D9E-0016-3E40-9A0E-80CCF674AC33}"/>
              </a:ext>
            </a:extLst>
          </p:cNvPr>
          <p:cNvSpPr>
            <a:spLocks noGrp="1"/>
          </p:cNvSpPr>
          <p:nvPr>
            <p:ph type="ctrTitle"/>
          </p:nvPr>
        </p:nvSpPr>
        <p:spPr>
          <a:xfrm>
            <a:off x="283779" y="1469178"/>
            <a:ext cx="10490133" cy="1130424"/>
          </a:xfrm>
          <a:prstGeom prst="rect">
            <a:avLst/>
          </a:prstGeom>
        </p:spPr>
        <p:txBody>
          <a:bodyPr anchor="ctr">
            <a:normAutofit/>
          </a:bodyPr>
          <a:lstStyle>
            <a:lvl1pPr algn="l">
              <a:defRPr sz="2400" u="none" cap="none" baseline="0">
                <a:solidFill>
                  <a:schemeClr val="tx1"/>
                </a:solidFill>
                <a:latin typeface="Meiryo" panose="020B0604030504040204" pitchFamily="34" charset="-128"/>
                <a:ea typeface="Meiryo" panose="020B0604030504040204" pitchFamily="34" charset="-128"/>
                <a:cs typeface="Meiryo" panose="020B0604030504040204" pitchFamily="34" charset="-128"/>
              </a:defRPr>
            </a:lvl1pPr>
          </a:lstStyle>
          <a:p>
            <a:endParaRPr kumimoji="0" lang="en-US"/>
          </a:p>
        </p:txBody>
      </p:sp>
      <p:pic>
        <p:nvPicPr>
          <p:cNvPr id="3" name="図 2">
            <a:extLst>
              <a:ext uri="{FF2B5EF4-FFF2-40B4-BE49-F238E27FC236}">
                <a16:creationId xmlns:a16="http://schemas.microsoft.com/office/drawing/2014/main" id="{73379B3C-408D-4C7B-A9AD-7EBAC4FAC6C8}"/>
              </a:ext>
            </a:extLst>
          </p:cNvPr>
          <p:cNvPicPr>
            <a:picLocks noChangeAspect="1"/>
          </p:cNvPicPr>
          <p:nvPr userDrawn="1"/>
        </p:nvPicPr>
        <p:blipFill rotWithShape="1">
          <a:blip r:embed="rId2"/>
          <a:srcRect t="19311" r="2064"/>
          <a:stretch/>
        </p:blipFill>
        <p:spPr>
          <a:xfrm>
            <a:off x="7662734" y="3356672"/>
            <a:ext cx="4455694" cy="3388676"/>
          </a:xfrm>
          <a:prstGeom prst="rect">
            <a:avLst/>
          </a:prstGeom>
        </p:spPr>
      </p:pic>
      <p:pic>
        <p:nvPicPr>
          <p:cNvPr id="2" name="Picture 3">
            <a:extLst>
              <a:ext uri="{FF2B5EF4-FFF2-40B4-BE49-F238E27FC236}">
                <a16:creationId xmlns:a16="http://schemas.microsoft.com/office/drawing/2014/main" id="{4AA7C920-6079-3DE9-6E00-77A2F718A0ED}"/>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0863616" y="100363"/>
            <a:ext cx="1328384" cy="3668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正方形/長方形 3">
            <a:extLst>
              <a:ext uri="{FF2B5EF4-FFF2-40B4-BE49-F238E27FC236}">
                <a16:creationId xmlns:a16="http://schemas.microsoft.com/office/drawing/2014/main" id="{7DA6C251-A485-BBF0-48F9-FC1ABAED825D}"/>
              </a:ext>
            </a:extLst>
          </p:cNvPr>
          <p:cNvSpPr/>
          <p:nvPr userDrawn="1"/>
        </p:nvSpPr>
        <p:spPr>
          <a:xfrm>
            <a:off x="-1" y="530746"/>
            <a:ext cx="12192000" cy="45719"/>
          </a:xfrm>
          <a:prstGeom prst="rect">
            <a:avLst/>
          </a:prstGeom>
          <a:solidFill>
            <a:srgbClr val="006438"/>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kumimoji="0" lang="en-US" sz="1800">
              <a:solidFill>
                <a:prstClr val="white"/>
              </a:solidFill>
              <a:latin typeface="Meiryo UI" panose="020B0604030504040204" pitchFamily="50" charset="-128"/>
              <a:ea typeface="Meiryo UI" panose="020B0604030504040204" pitchFamily="50" charset="-128"/>
              <a:cs typeface="Meiryo UI" panose="020B0604030504040204" pitchFamily="50" charset="-128"/>
            </a:endParaRPr>
          </a:p>
        </p:txBody>
      </p:sp>
    </p:spTree>
    <p:extLst>
      <p:ext uri="{BB962C8B-B14F-4D97-AF65-F5344CB8AC3E}">
        <p14:creationId xmlns:p14="http://schemas.microsoft.com/office/powerpoint/2010/main" val="33332226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セクション見出し">
    <p:spTree>
      <p:nvGrpSpPr>
        <p:cNvPr id="1" name=""/>
        <p:cNvGrpSpPr/>
        <p:nvPr/>
      </p:nvGrpSpPr>
      <p:grpSpPr>
        <a:xfrm>
          <a:off x="0" y="0"/>
          <a:ext cx="0" cy="0"/>
          <a:chOff x="0" y="0"/>
          <a:chExt cx="0" cy="0"/>
        </a:xfrm>
      </p:grpSpPr>
      <p:sp>
        <p:nvSpPr>
          <p:cNvPr id="12" name="テキスト プレースホルダー 12">
            <a:extLst>
              <a:ext uri="{FF2B5EF4-FFF2-40B4-BE49-F238E27FC236}">
                <a16:creationId xmlns:a16="http://schemas.microsoft.com/office/drawing/2014/main" id="{6401E07B-7880-76E2-7779-8AB4A92B16AC}"/>
              </a:ext>
            </a:extLst>
          </p:cNvPr>
          <p:cNvSpPr>
            <a:spLocks noGrp="1"/>
          </p:cNvSpPr>
          <p:nvPr>
            <p:ph idx="1"/>
          </p:nvPr>
        </p:nvSpPr>
        <p:spPr>
          <a:xfrm>
            <a:off x="143339" y="731782"/>
            <a:ext cx="11930725" cy="5472608"/>
          </a:xfrm>
          <a:prstGeom prst="rect">
            <a:avLst/>
          </a:prstGeom>
        </p:spPr>
        <p:txBody>
          <a:bodyPr vert="horz">
            <a:normAutofit/>
          </a:bodyPr>
          <a:lstStyle>
            <a:lvl1pPr marL="431800" indent="-342900">
              <a:buFont typeface="Wingdings" panose="05000000000000000000" pitchFamily="2" charset="2"/>
              <a:buChar char="n"/>
              <a:defRPr sz="2400">
                <a:latin typeface="Meiryo" panose="020B0604030504040204" pitchFamily="34" charset="-128"/>
                <a:ea typeface="Meiryo" panose="020B0604030504040204" pitchFamily="34" charset="-128"/>
                <a:cs typeface="Meiryo" panose="020B0604030504040204" pitchFamily="34" charset="-128"/>
              </a:defRPr>
            </a:lvl1pPr>
            <a:lvl2pPr>
              <a:defRPr sz="2000">
                <a:latin typeface="Meiryo" panose="020B0604030504040204" pitchFamily="34" charset="-128"/>
                <a:ea typeface="Meiryo" panose="020B0604030504040204" pitchFamily="34" charset="-128"/>
                <a:cs typeface="Meiryo" panose="020B0604030504040204" pitchFamily="34" charset="-128"/>
              </a:defRPr>
            </a:lvl2pPr>
            <a:lvl3pPr>
              <a:defRPr sz="1800">
                <a:latin typeface="Meiryo" panose="020B0604030504040204" pitchFamily="34" charset="-128"/>
                <a:ea typeface="Meiryo" panose="020B0604030504040204" pitchFamily="34" charset="-128"/>
                <a:cs typeface="Meiryo" panose="020B0604030504040204" pitchFamily="34" charset="-128"/>
              </a:defRPr>
            </a:lvl3pPr>
            <a:lvl4pPr>
              <a:defRPr sz="1600">
                <a:latin typeface="Meiryo" panose="020B0604030504040204" pitchFamily="34" charset="-128"/>
                <a:ea typeface="Meiryo" panose="020B0604030504040204" pitchFamily="34" charset="-128"/>
                <a:cs typeface="Meiryo" panose="020B0604030504040204" pitchFamily="34" charset="-128"/>
              </a:defRPr>
            </a:lvl4pPr>
            <a:lvl5pPr>
              <a:defRPr sz="1600">
                <a:latin typeface="Meiryo" panose="020B0604030504040204" pitchFamily="34" charset="-128"/>
                <a:ea typeface="Meiryo" panose="020B0604030504040204" pitchFamily="34" charset="-128"/>
                <a:cs typeface="Meiryo" panose="020B0604030504040204" pitchFamily="34" charset="-128"/>
              </a:defRPr>
            </a:lvl5pPr>
          </a:lstStyle>
          <a:p>
            <a:pPr lvl="0" eaLnBrk="1" latinLnBrk="0" hangingPunct="1"/>
            <a:r>
              <a:rPr kumimoji="0" lang="ja-JP" altLang="en-US"/>
              <a:t>マスター テキストの書式設定</a:t>
            </a:r>
          </a:p>
          <a:p>
            <a:pPr lvl="1" eaLnBrk="1" latinLnBrk="0" hangingPunct="1"/>
            <a:r>
              <a:rPr kumimoji="0" lang="ja-JP" altLang="en-US"/>
              <a:t>第 </a:t>
            </a:r>
            <a:r>
              <a:rPr kumimoji="0" lang="en-US" altLang="ja-JP"/>
              <a:t>2 </a:t>
            </a:r>
            <a:r>
              <a:rPr kumimoji="0" lang="ja-JP" altLang="en-US"/>
              <a:t>レベル</a:t>
            </a:r>
          </a:p>
          <a:p>
            <a:pPr lvl="2" eaLnBrk="1" latinLnBrk="0" hangingPunct="1"/>
            <a:r>
              <a:rPr kumimoji="0" lang="ja-JP" altLang="en-US"/>
              <a:t>第 </a:t>
            </a:r>
            <a:r>
              <a:rPr kumimoji="0" lang="en-US" altLang="ja-JP"/>
              <a:t>3 </a:t>
            </a:r>
            <a:r>
              <a:rPr kumimoji="0" lang="ja-JP" altLang="en-US"/>
              <a:t>レベル</a:t>
            </a:r>
          </a:p>
          <a:p>
            <a:pPr lvl="3" eaLnBrk="1" latinLnBrk="0" hangingPunct="1"/>
            <a:r>
              <a:rPr kumimoji="0" lang="ja-JP" altLang="en-US"/>
              <a:t>第 </a:t>
            </a:r>
            <a:r>
              <a:rPr kumimoji="0" lang="en-US" altLang="ja-JP"/>
              <a:t>4 </a:t>
            </a:r>
            <a:r>
              <a:rPr kumimoji="0" lang="ja-JP" altLang="en-US"/>
              <a:t>レベル</a:t>
            </a:r>
          </a:p>
          <a:p>
            <a:pPr lvl="4" eaLnBrk="1" latinLnBrk="0" hangingPunct="1"/>
            <a:r>
              <a:rPr kumimoji="0" lang="ja-JP" altLang="en-US"/>
              <a:t>第 </a:t>
            </a:r>
            <a:r>
              <a:rPr kumimoji="0" lang="en-US" altLang="ja-JP"/>
              <a:t>5 </a:t>
            </a:r>
            <a:r>
              <a:rPr kumimoji="0" lang="ja-JP" altLang="en-US"/>
              <a:t>レベル</a:t>
            </a:r>
            <a:endParaRPr kumimoji="0" lang="en-US"/>
          </a:p>
        </p:txBody>
      </p:sp>
      <p:sp>
        <p:nvSpPr>
          <p:cNvPr id="13" name="タイトル 1">
            <a:extLst>
              <a:ext uri="{FF2B5EF4-FFF2-40B4-BE49-F238E27FC236}">
                <a16:creationId xmlns:a16="http://schemas.microsoft.com/office/drawing/2014/main" id="{2ACE860D-9EC2-45A0-1AC9-FD7FE55459CC}"/>
              </a:ext>
            </a:extLst>
          </p:cNvPr>
          <p:cNvSpPr>
            <a:spLocks noGrp="1"/>
          </p:cNvSpPr>
          <p:nvPr>
            <p:ph type="title"/>
          </p:nvPr>
        </p:nvSpPr>
        <p:spPr>
          <a:xfrm>
            <a:off x="238369" y="30197"/>
            <a:ext cx="10972800" cy="455613"/>
          </a:xfrm>
          <a:prstGeom prst="rect">
            <a:avLst/>
          </a:prstGeom>
        </p:spPr>
        <p:txBody>
          <a:bodyPr/>
          <a:lstStyle>
            <a:lvl1pPr>
              <a:defRPr sz="2400">
                <a:latin typeface="Meiryo" panose="020B0604030504040204" pitchFamily="34" charset="-128"/>
                <a:ea typeface="Meiryo" panose="020B0604030504040204" pitchFamily="34" charset="-128"/>
              </a:defRPr>
            </a:lvl1pPr>
          </a:lstStyle>
          <a:p>
            <a:r>
              <a:rPr lang="ja-JP" altLang="en-US"/>
              <a:t>マスター タイトルの書式設定</a:t>
            </a:r>
          </a:p>
        </p:txBody>
      </p:sp>
      <p:sp>
        <p:nvSpPr>
          <p:cNvPr id="14" name="正方形/長方形 13">
            <a:extLst>
              <a:ext uri="{FF2B5EF4-FFF2-40B4-BE49-F238E27FC236}">
                <a16:creationId xmlns:a16="http://schemas.microsoft.com/office/drawing/2014/main" id="{7CE8CC13-3BBA-6712-C255-890C1CFB402E}"/>
              </a:ext>
            </a:extLst>
          </p:cNvPr>
          <p:cNvSpPr/>
          <p:nvPr userDrawn="1"/>
        </p:nvSpPr>
        <p:spPr>
          <a:xfrm>
            <a:off x="-1" y="530746"/>
            <a:ext cx="12192000" cy="45719"/>
          </a:xfrm>
          <a:prstGeom prst="rect">
            <a:avLst/>
          </a:prstGeom>
          <a:solidFill>
            <a:srgbClr val="006438"/>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kumimoji="0" lang="en-US" sz="1800">
              <a:solidFill>
                <a:prstClr val="white"/>
              </a:solidFill>
              <a:latin typeface="Meiryo UI" panose="020B0604030504040204" pitchFamily="50" charset="-128"/>
              <a:ea typeface="Meiryo UI" panose="020B0604030504040204" pitchFamily="50" charset="-128"/>
              <a:cs typeface="Meiryo UI" panose="020B0604030504040204" pitchFamily="50" charset="-128"/>
            </a:endParaRPr>
          </a:p>
        </p:txBody>
      </p:sp>
    </p:spTree>
    <p:extLst>
      <p:ext uri="{BB962C8B-B14F-4D97-AF65-F5344CB8AC3E}">
        <p14:creationId xmlns:p14="http://schemas.microsoft.com/office/powerpoint/2010/main" val="35814589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コンテンツ">
    <p:spTree>
      <p:nvGrpSpPr>
        <p:cNvPr id="1" name=""/>
        <p:cNvGrpSpPr/>
        <p:nvPr/>
      </p:nvGrpSpPr>
      <p:grpSpPr>
        <a:xfrm>
          <a:off x="0" y="0"/>
          <a:ext cx="0" cy="0"/>
          <a:chOff x="0" y="0"/>
          <a:chExt cx="0" cy="0"/>
        </a:xfrm>
      </p:grpSpPr>
      <p:sp>
        <p:nvSpPr>
          <p:cNvPr id="17" name="テキスト プレースホルダー 12"/>
          <p:cNvSpPr>
            <a:spLocks noGrp="1"/>
          </p:cNvSpPr>
          <p:nvPr>
            <p:ph idx="1"/>
          </p:nvPr>
        </p:nvSpPr>
        <p:spPr>
          <a:xfrm>
            <a:off x="143339" y="731782"/>
            <a:ext cx="11930725" cy="5472608"/>
          </a:xfrm>
          <a:prstGeom prst="rect">
            <a:avLst/>
          </a:prstGeom>
        </p:spPr>
        <p:txBody>
          <a:bodyPr vert="horz">
            <a:normAutofit/>
          </a:bodyPr>
          <a:lstStyle>
            <a:lvl1pPr marL="431800" indent="-342900">
              <a:buFont typeface="Wingdings" panose="05000000000000000000" pitchFamily="2" charset="2"/>
              <a:buChar char="n"/>
              <a:defRPr sz="2400">
                <a:latin typeface="Meiryo" panose="020B0604030504040204" pitchFamily="34" charset="-128"/>
                <a:ea typeface="Meiryo" panose="020B0604030504040204" pitchFamily="34" charset="-128"/>
                <a:cs typeface="Meiryo" panose="020B0604030504040204" pitchFamily="34" charset="-128"/>
              </a:defRPr>
            </a:lvl1pPr>
            <a:lvl2pPr>
              <a:defRPr sz="2000">
                <a:latin typeface="Meiryo" panose="020B0604030504040204" pitchFamily="34" charset="-128"/>
                <a:ea typeface="Meiryo" panose="020B0604030504040204" pitchFamily="34" charset="-128"/>
                <a:cs typeface="Meiryo" panose="020B0604030504040204" pitchFamily="34" charset="-128"/>
              </a:defRPr>
            </a:lvl2pPr>
            <a:lvl3pPr>
              <a:defRPr sz="1800">
                <a:latin typeface="Meiryo" panose="020B0604030504040204" pitchFamily="34" charset="-128"/>
                <a:ea typeface="Meiryo" panose="020B0604030504040204" pitchFamily="34" charset="-128"/>
                <a:cs typeface="Meiryo" panose="020B0604030504040204" pitchFamily="34" charset="-128"/>
              </a:defRPr>
            </a:lvl3pPr>
            <a:lvl4pPr>
              <a:defRPr sz="1600">
                <a:latin typeface="Meiryo" panose="020B0604030504040204" pitchFamily="34" charset="-128"/>
                <a:ea typeface="Meiryo" panose="020B0604030504040204" pitchFamily="34" charset="-128"/>
                <a:cs typeface="Meiryo" panose="020B0604030504040204" pitchFamily="34" charset="-128"/>
              </a:defRPr>
            </a:lvl4pPr>
            <a:lvl5pPr>
              <a:defRPr sz="1600">
                <a:latin typeface="Meiryo" panose="020B0604030504040204" pitchFamily="34" charset="-128"/>
                <a:ea typeface="Meiryo" panose="020B0604030504040204" pitchFamily="34" charset="-128"/>
                <a:cs typeface="Meiryo" panose="020B0604030504040204" pitchFamily="34" charset="-128"/>
              </a:defRPr>
            </a:lvl5pPr>
          </a:lstStyle>
          <a:p>
            <a:pPr lvl="0" eaLnBrk="1" latinLnBrk="0" hangingPunct="1"/>
            <a:r>
              <a:rPr kumimoji="0" lang="ja-JP" altLang="en-US"/>
              <a:t>マスター テキストの書式設定</a:t>
            </a:r>
          </a:p>
          <a:p>
            <a:pPr lvl="1" eaLnBrk="1" latinLnBrk="0" hangingPunct="1"/>
            <a:r>
              <a:rPr kumimoji="0" lang="ja-JP" altLang="en-US"/>
              <a:t>第 </a:t>
            </a:r>
            <a:r>
              <a:rPr kumimoji="0" lang="en-US" altLang="ja-JP"/>
              <a:t>2 </a:t>
            </a:r>
            <a:r>
              <a:rPr kumimoji="0" lang="ja-JP" altLang="en-US"/>
              <a:t>レベル</a:t>
            </a:r>
          </a:p>
          <a:p>
            <a:pPr lvl="2" eaLnBrk="1" latinLnBrk="0" hangingPunct="1"/>
            <a:r>
              <a:rPr kumimoji="0" lang="ja-JP" altLang="en-US"/>
              <a:t>第 </a:t>
            </a:r>
            <a:r>
              <a:rPr kumimoji="0" lang="en-US" altLang="ja-JP"/>
              <a:t>3 </a:t>
            </a:r>
            <a:r>
              <a:rPr kumimoji="0" lang="ja-JP" altLang="en-US"/>
              <a:t>レベル</a:t>
            </a:r>
          </a:p>
          <a:p>
            <a:pPr lvl="3" eaLnBrk="1" latinLnBrk="0" hangingPunct="1"/>
            <a:r>
              <a:rPr kumimoji="0" lang="ja-JP" altLang="en-US"/>
              <a:t>第 </a:t>
            </a:r>
            <a:r>
              <a:rPr kumimoji="0" lang="en-US" altLang="ja-JP"/>
              <a:t>4 </a:t>
            </a:r>
            <a:r>
              <a:rPr kumimoji="0" lang="ja-JP" altLang="en-US"/>
              <a:t>レベル</a:t>
            </a:r>
          </a:p>
          <a:p>
            <a:pPr lvl="4" eaLnBrk="1" latinLnBrk="0" hangingPunct="1"/>
            <a:r>
              <a:rPr kumimoji="0" lang="ja-JP" altLang="en-US"/>
              <a:t>第 </a:t>
            </a:r>
            <a:r>
              <a:rPr kumimoji="0" lang="en-US" altLang="ja-JP"/>
              <a:t>5 </a:t>
            </a:r>
            <a:r>
              <a:rPr kumimoji="0" lang="ja-JP" altLang="en-US"/>
              <a:t>レベル</a:t>
            </a:r>
            <a:endParaRPr kumimoji="0" lang="en-US"/>
          </a:p>
        </p:txBody>
      </p:sp>
      <p:sp>
        <p:nvSpPr>
          <p:cNvPr id="4" name="タイトル 1">
            <a:extLst>
              <a:ext uri="{FF2B5EF4-FFF2-40B4-BE49-F238E27FC236}">
                <a16:creationId xmlns:a16="http://schemas.microsoft.com/office/drawing/2014/main" id="{081071F2-7893-9A45-9DBA-A9208D9A5430}"/>
              </a:ext>
            </a:extLst>
          </p:cNvPr>
          <p:cNvSpPr>
            <a:spLocks noGrp="1"/>
          </p:cNvSpPr>
          <p:nvPr>
            <p:ph type="title"/>
          </p:nvPr>
        </p:nvSpPr>
        <p:spPr>
          <a:xfrm>
            <a:off x="238369" y="30197"/>
            <a:ext cx="10972800" cy="455613"/>
          </a:xfrm>
          <a:prstGeom prst="rect">
            <a:avLst/>
          </a:prstGeom>
        </p:spPr>
        <p:txBody>
          <a:bodyPr/>
          <a:lstStyle>
            <a:lvl1pPr>
              <a:defRPr sz="2400">
                <a:latin typeface="Meiryo" panose="020B0604030504040204" pitchFamily="34" charset="-128"/>
                <a:ea typeface="Meiryo" panose="020B0604030504040204" pitchFamily="34" charset="-128"/>
              </a:defRPr>
            </a:lvl1pPr>
          </a:lstStyle>
          <a:p>
            <a:r>
              <a:rPr lang="ja-JP" altLang="en-US"/>
              <a:t>マスター タイトルの書式設定</a:t>
            </a:r>
          </a:p>
        </p:txBody>
      </p:sp>
      <p:sp>
        <p:nvSpPr>
          <p:cNvPr id="2" name="正方形/長方形 1">
            <a:extLst>
              <a:ext uri="{FF2B5EF4-FFF2-40B4-BE49-F238E27FC236}">
                <a16:creationId xmlns:a16="http://schemas.microsoft.com/office/drawing/2014/main" id="{78272AAA-53F3-148C-7FD7-2A464569E198}"/>
              </a:ext>
            </a:extLst>
          </p:cNvPr>
          <p:cNvSpPr/>
          <p:nvPr userDrawn="1"/>
        </p:nvSpPr>
        <p:spPr>
          <a:xfrm>
            <a:off x="-1" y="530746"/>
            <a:ext cx="12192000" cy="45719"/>
          </a:xfrm>
          <a:prstGeom prst="rect">
            <a:avLst/>
          </a:prstGeom>
          <a:solidFill>
            <a:srgbClr val="006438"/>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kumimoji="0" lang="en-US" sz="1800">
              <a:solidFill>
                <a:prstClr val="white"/>
              </a:solidFill>
              <a:latin typeface="Meiryo UI" panose="020B0604030504040204" pitchFamily="50" charset="-128"/>
              <a:ea typeface="Meiryo UI" panose="020B0604030504040204" pitchFamily="50" charset="-128"/>
              <a:cs typeface="Meiryo UI" panose="020B0604030504040204" pitchFamily="50" charset="-128"/>
            </a:endParaRPr>
          </a:p>
        </p:txBody>
      </p:sp>
    </p:spTree>
    <p:extLst>
      <p:ext uri="{BB962C8B-B14F-4D97-AF65-F5344CB8AC3E}">
        <p14:creationId xmlns:p14="http://schemas.microsoft.com/office/powerpoint/2010/main" val="1885366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最終">
    <p:spTree>
      <p:nvGrpSpPr>
        <p:cNvPr id="1" name=""/>
        <p:cNvGrpSpPr/>
        <p:nvPr/>
      </p:nvGrpSpPr>
      <p:grpSpPr>
        <a:xfrm>
          <a:off x="0" y="0"/>
          <a:ext cx="0" cy="0"/>
          <a:chOff x="0" y="0"/>
          <a:chExt cx="0" cy="0"/>
        </a:xfrm>
      </p:grpSpPr>
      <p:pic>
        <p:nvPicPr>
          <p:cNvPr id="1026" name="Picture 2" descr="株式会社カインズ 企業サイト">
            <a:extLst>
              <a:ext uri="{FF2B5EF4-FFF2-40B4-BE49-F238E27FC236}">
                <a16:creationId xmlns:a16="http://schemas.microsoft.com/office/drawing/2014/main" id="{FC967602-2ABD-0B4D-AB2D-00D228CAD8DB}"/>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951654" y="2565543"/>
            <a:ext cx="4288691" cy="13652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739726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0956813" y="80034"/>
            <a:ext cx="1111321" cy="38101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3" name="スライド番号プレースホルダー 5">
            <a:extLst>
              <a:ext uri="{FF2B5EF4-FFF2-40B4-BE49-F238E27FC236}">
                <a16:creationId xmlns:a16="http://schemas.microsoft.com/office/drawing/2014/main" id="{E404A8EF-CED0-4223-9229-EEBD52C50B75}"/>
              </a:ext>
            </a:extLst>
          </p:cNvPr>
          <p:cNvSpPr txBox="1">
            <a:spLocks/>
          </p:cNvSpPr>
          <p:nvPr userDrawn="1"/>
        </p:nvSpPr>
        <p:spPr>
          <a:xfrm>
            <a:off x="9936712" y="6562288"/>
            <a:ext cx="2040203" cy="260648"/>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ysClr val="windowText" lastClr="000000"/>
                </a:solidFill>
                <a:latin typeface="Meiryo UI" panose="020B0604030504040204" pitchFamily="50" charset="-128"/>
                <a:ea typeface="Meiryo UI" panose="020B0604030504040204" pitchFamily="50" charset="-128"/>
                <a:cs typeface="Meiryo UI" panose="020B0604030504040204" pitchFamily="50" charset="-128"/>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B63BEEDD-EAB7-42EE-9C7D-A00BB2357856}" type="slidenum">
              <a:rPr lang="ja-JP" altLang="en-US" sz="1200" smtClean="0"/>
              <a:pPr/>
              <a:t>‹#›</a:t>
            </a:fld>
            <a:endParaRPr lang="ja-JP" altLang="en-US" sz="1200"/>
          </a:p>
        </p:txBody>
      </p:sp>
      <p:sp>
        <p:nvSpPr>
          <p:cNvPr id="14" name="角丸四角形 13">
            <a:extLst>
              <a:ext uri="{FF2B5EF4-FFF2-40B4-BE49-F238E27FC236}">
                <a16:creationId xmlns:a16="http://schemas.microsoft.com/office/drawing/2014/main" id="{A4228165-8F6A-DC40-B0E4-7E4191E02A0B}"/>
              </a:ext>
            </a:extLst>
          </p:cNvPr>
          <p:cNvSpPr/>
          <p:nvPr userDrawn="1"/>
        </p:nvSpPr>
        <p:spPr>
          <a:xfrm>
            <a:off x="103499" y="6520028"/>
            <a:ext cx="1254305" cy="262949"/>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bg1"/>
              </a:solidFill>
            </a:endParaRPr>
          </a:p>
        </p:txBody>
      </p:sp>
      <p:sp>
        <p:nvSpPr>
          <p:cNvPr id="15" name="テキスト ボックス 14">
            <a:extLst>
              <a:ext uri="{FF2B5EF4-FFF2-40B4-BE49-F238E27FC236}">
                <a16:creationId xmlns:a16="http://schemas.microsoft.com/office/drawing/2014/main" id="{54615D7A-113A-A349-97BB-ADC7A20D83BE}"/>
              </a:ext>
            </a:extLst>
          </p:cNvPr>
          <p:cNvSpPr txBox="1"/>
          <p:nvPr userDrawn="1"/>
        </p:nvSpPr>
        <p:spPr>
          <a:xfrm>
            <a:off x="33582" y="6528275"/>
            <a:ext cx="1396677" cy="261610"/>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ja-JP" sz="1100" b="0">
                <a:solidFill>
                  <a:schemeClr val="bg1"/>
                </a:solidFill>
                <a:latin typeface="Meiryo" panose="020B0604030504040204" pitchFamily="34" charset="-128"/>
                <a:ea typeface="Meiryo" panose="020B0604030504040204" pitchFamily="34" charset="-128"/>
              </a:rPr>
              <a:t>Confidential</a:t>
            </a:r>
            <a:endParaRPr kumimoji="1" lang="ja-JP" altLang="en-US" sz="1100" b="0">
              <a:solidFill>
                <a:schemeClr val="bg1"/>
              </a:solidFill>
              <a:latin typeface="Meiryo" panose="020B0604030504040204" pitchFamily="34" charset="-128"/>
              <a:ea typeface="Meiryo" panose="020B0604030504040204" pitchFamily="34" charset="-128"/>
            </a:endParaRPr>
          </a:p>
        </p:txBody>
      </p:sp>
      <p:sp>
        <p:nvSpPr>
          <p:cNvPr id="16" name="テキスト ボックス 15">
            <a:extLst>
              <a:ext uri="{FF2B5EF4-FFF2-40B4-BE49-F238E27FC236}">
                <a16:creationId xmlns:a16="http://schemas.microsoft.com/office/drawing/2014/main" id="{306E62F8-BE03-6A45-98B5-6D0AE9C21C81}"/>
              </a:ext>
            </a:extLst>
          </p:cNvPr>
          <p:cNvSpPr txBox="1"/>
          <p:nvPr userDrawn="1"/>
        </p:nvSpPr>
        <p:spPr>
          <a:xfrm>
            <a:off x="5406132" y="6511342"/>
            <a:ext cx="1367682" cy="276999"/>
          </a:xfrm>
          <a:prstGeom prst="rect">
            <a:avLst/>
          </a:prstGeom>
          <a:noFill/>
        </p:spPr>
        <p:txBody>
          <a:bodyPr wrap="none" rtlCol="0">
            <a:spAutoFit/>
          </a:bodyPr>
          <a:lstStyle/>
          <a:p>
            <a:r>
              <a:rPr lang="en-US" altLang="ja-JP" sz="1200">
                <a:solidFill>
                  <a:prstClr val="black"/>
                </a:solidFill>
                <a:latin typeface="Meiryo" panose="020B0604030504040204" pitchFamily="34" charset="-128"/>
                <a:ea typeface="Meiryo" panose="020B0604030504040204" pitchFamily="34" charset="-128"/>
                <a:cs typeface="Meiryo UI" panose="020B0604030504040204" pitchFamily="50" charset="-128"/>
              </a:rPr>
              <a:t>© 2025 CAINZ.</a:t>
            </a:r>
            <a:endParaRPr lang="ja-JP" altLang="en-US" sz="1200">
              <a:solidFill>
                <a:prstClr val="black"/>
              </a:solidFill>
              <a:latin typeface="Meiryo" panose="020B0604030504040204" pitchFamily="34" charset="-128"/>
              <a:ea typeface="Meiryo" panose="020B0604030504040204" pitchFamily="34" charset="-128"/>
              <a:cs typeface="Meiryo UI" panose="020B0604030504040204" pitchFamily="50" charset="-128"/>
            </a:endParaRPr>
          </a:p>
        </p:txBody>
      </p:sp>
    </p:spTree>
    <p:extLst>
      <p:ext uri="{BB962C8B-B14F-4D97-AF65-F5344CB8AC3E}">
        <p14:creationId xmlns:p14="http://schemas.microsoft.com/office/powerpoint/2010/main" val="3900588707"/>
      </p:ext>
    </p:extLst>
  </p:cSld>
  <p:clrMap bg1="lt1" tx1="dk1" bg2="lt2" tx2="dk2" accent1="accent1" accent2="accent2" accent3="accent3" accent4="accent4" accent5="accent5" accent6="accent6" hlink="hlink" folHlink="folHlink"/>
  <p:sldLayoutIdLst>
    <p:sldLayoutId id="2147483693" r:id="rId1"/>
    <p:sldLayoutId id="2147483688" r:id="rId2"/>
    <p:sldLayoutId id="2147483662" r:id="rId3"/>
    <p:sldLayoutId id="2147483687" r:id="rId4"/>
  </p:sldLayoutIdLst>
  <p:hf hdr="0" ftr="0" dt="0"/>
  <p:txStyles>
    <p:titleStyle>
      <a:lvl1pPr algn="l" rtl="0" eaLnBrk="1" latinLnBrk="0" hangingPunct="1">
        <a:spcBef>
          <a:spcPct val="0"/>
        </a:spcBef>
        <a:buNone/>
        <a:defRPr kumimoji="1" sz="3200" b="0" kern="1200">
          <a:solidFill>
            <a:schemeClr val="tx1"/>
          </a:solidFill>
          <a:latin typeface="Meiryo UI" panose="020B0604030504040204" pitchFamily="50" charset="-128"/>
          <a:ea typeface="Meiryo UI" panose="020B0604030504040204" pitchFamily="50" charset="-128"/>
          <a:cs typeface="Meiryo UI" panose="020B0604030504040204" pitchFamily="50" charset="-128"/>
        </a:defRPr>
      </a:lvl1pPr>
    </p:titleStyle>
    <p:bodyStyle>
      <a:lvl1pPr marL="360363" indent="-360363" algn="l" rtl="0" eaLnBrk="1" latinLnBrk="0" hangingPunct="1">
        <a:spcBef>
          <a:spcPts val="700"/>
        </a:spcBef>
        <a:buClr>
          <a:schemeClr val="tx1"/>
        </a:buClr>
        <a:buSzPct val="100000"/>
        <a:buFont typeface="Wingdings" panose="05000000000000000000" pitchFamily="2" charset="2"/>
        <a:buChar char="n"/>
        <a:defRPr kumimoji="1" sz="2400" kern="1200">
          <a:solidFill>
            <a:schemeClr val="tx1"/>
          </a:solidFill>
          <a:latin typeface="Meiryo UI" panose="020B0604030504040204" pitchFamily="50" charset="-128"/>
          <a:ea typeface="Meiryo UI" panose="020B0604030504040204" pitchFamily="50" charset="-128"/>
          <a:cs typeface="Meiryo UI" panose="020B0604030504040204" pitchFamily="50" charset="-128"/>
        </a:defRPr>
      </a:lvl1pPr>
      <a:lvl2pPr marL="650875" indent="-285750" algn="l" rtl="0" eaLnBrk="1" latinLnBrk="0" hangingPunct="1">
        <a:spcBef>
          <a:spcPts val="550"/>
        </a:spcBef>
        <a:buClrTx/>
        <a:buSzPct val="100000"/>
        <a:buFont typeface="Wingdings" panose="05000000000000000000" pitchFamily="2" charset="2"/>
        <a:buChar char="n"/>
        <a:defRPr kumimoji="1" sz="2000" kern="1200">
          <a:solidFill>
            <a:schemeClr val="tx1"/>
          </a:solidFill>
          <a:latin typeface="Meiryo UI" panose="020B0604030504040204" pitchFamily="50" charset="-128"/>
          <a:ea typeface="Meiryo UI" panose="020B0604030504040204" pitchFamily="50" charset="-128"/>
          <a:cs typeface="Meiryo UI" panose="020B0604030504040204" pitchFamily="50" charset="-128"/>
        </a:defRPr>
      </a:lvl2pPr>
      <a:lvl3pPr marL="911225" indent="-285750" algn="l" rtl="0" eaLnBrk="1" latinLnBrk="0" hangingPunct="1">
        <a:spcBef>
          <a:spcPts val="500"/>
        </a:spcBef>
        <a:buClrTx/>
        <a:buSzPct val="100000"/>
        <a:buFont typeface="Wingdings" panose="05000000000000000000" pitchFamily="2" charset="2"/>
        <a:buChar char="n"/>
        <a:defRPr kumimoji="1" sz="1800" kern="1200">
          <a:solidFill>
            <a:schemeClr val="tx1"/>
          </a:solidFill>
          <a:latin typeface="Meiryo UI" panose="020B0604030504040204" pitchFamily="50" charset="-128"/>
          <a:ea typeface="Meiryo UI" panose="020B0604030504040204" pitchFamily="50" charset="-128"/>
          <a:cs typeface="Meiryo UI" panose="020B0604030504040204" pitchFamily="50" charset="-128"/>
        </a:defRPr>
      </a:lvl3pPr>
      <a:lvl4pPr marL="1163638" indent="-265113" algn="l" rtl="0" eaLnBrk="1" latinLnBrk="0" hangingPunct="1">
        <a:spcBef>
          <a:spcPts val="400"/>
        </a:spcBef>
        <a:buClrTx/>
        <a:buSzPct val="100000"/>
        <a:buFont typeface="Wingdings" panose="05000000000000000000" pitchFamily="2" charset="2"/>
        <a:buChar char="n"/>
        <a:defRPr kumimoji="1" sz="1600" kern="1200">
          <a:solidFill>
            <a:schemeClr val="tx1"/>
          </a:solidFill>
          <a:latin typeface="Meiryo UI" panose="020B0604030504040204" pitchFamily="50" charset="-128"/>
          <a:ea typeface="Meiryo UI" panose="020B0604030504040204" pitchFamily="50" charset="-128"/>
          <a:cs typeface="Meiryo UI" panose="020B0604030504040204" pitchFamily="50" charset="-128"/>
        </a:defRPr>
      </a:lvl4pPr>
      <a:lvl5pPr marL="1435100" indent="-271463" algn="l" rtl="0" eaLnBrk="1" latinLnBrk="0" hangingPunct="1">
        <a:spcBef>
          <a:spcPts val="400"/>
        </a:spcBef>
        <a:buClrTx/>
        <a:buSzPct val="100000"/>
        <a:buFont typeface="Wingdings" panose="05000000000000000000" pitchFamily="2" charset="2"/>
        <a:buChar char="n"/>
        <a:defRPr kumimoji="1" sz="1600" kern="1200">
          <a:solidFill>
            <a:schemeClr val="tx1"/>
          </a:solidFill>
          <a:latin typeface="Meiryo UI" panose="020B0604030504040204" pitchFamily="50" charset="-128"/>
          <a:ea typeface="Meiryo UI" panose="020B0604030504040204" pitchFamily="50" charset="-128"/>
          <a:cs typeface="Meiryo UI" panose="020B0604030504040204" pitchFamily="50" charset="-128"/>
        </a:defRPr>
      </a:lvl5pPr>
      <a:lvl6pPr marL="2103120" indent="-228600" algn="l" rtl="0" eaLnBrk="1" latinLnBrk="0" hangingPunct="1">
        <a:spcBef>
          <a:spcPct val="20000"/>
        </a:spcBef>
        <a:buClr>
          <a:schemeClr val="accent1"/>
        </a:buClr>
        <a:buFont typeface="Wingdings"/>
        <a:buChar char="§"/>
        <a:defRPr kumimoji="1"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1"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1"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1" sz="1800" kern="1200" baseline="0">
          <a:solidFill>
            <a:schemeClr val="tx1"/>
          </a:solidFill>
          <a:latin typeface="+mn-lt"/>
          <a:ea typeface="+mn-ea"/>
          <a:cs typeface="+mn-cs"/>
        </a:defRPr>
      </a:lvl9pPr>
    </p:bodyStyle>
    <p:otherStyle>
      <a:lvl1pPr marL="0" algn="l" rtl="0" eaLnBrk="1" latinLnBrk="0" hangingPunct="1">
        <a:defRPr kumimoji="1" kern="1200">
          <a:solidFill>
            <a:schemeClr val="tx1"/>
          </a:solidFill>
          <a:latin typeface="+mn-lt"/>
          <a:ea typeface="+mn-ea"/>
          <a:cs typeface="+mn-cs"/>
        </a:defRPr>
      </a:lvl1pPr>
      <a:lvl2pPr marL="457200" algn="l" rtl="0" eaLnBrk="1" latinLnBrk="0" hangingPunct="1">
        <a:defRPr kumimoji="1" kern="1200">
          <a:solidFill>
            <a:schemeClr val="tx1"/>
          </a:solidFill>
          <a:latin typeface="+mn-lt"/>
          <a:ea typeface="+mn-ea"/>
          <a:cs typeface="+mn-cs"/>
        </a:defRPr>
      </a:lvl2pPr>
      <a:lvl3pPr marL="914400" algn="l" rtl="0" eaLnBrk="1" latinLnBrk="0" hangingPunct="1">
        <a:defRPr kumimoji="1" kern="1200">
          <a:solidFill>
            <a:schemeClr val="tx1"/>
          </a:solidFill>
          <a:latin typeface="+mn-lt"/>
          <a:ea typeface="+mn-ea"/>
          <a:cs typeface="+mn-cs"/>
        </a:defRPr>
      </a:lvl3pPr>
      <a:lvl4pPr marL="1371600" algn="l" rtl="0" eaLnBrk="1" latinLnBrk="0" hangingPunct="1">
        <a:defRPr kumimoji="1" kern="1200">
          <a:solidFill>
            <a:schemeClr val="tx1"/>
          </a:solidFill>
          <a:latin typeface="+mn-lt"/>
          <a:ea typeface="+mn-ea"/>
          <a:cs typeface="+mn-cs"/>
        </a:defRPr>
      </a:lvl4pPr>
      <a:lvl5pPr marL="1828800" algn="l" rtl="0" eaLnBrk="1" latinLnBrk="0" hangingPunct="1">
        <a:defRPr kumimoji="1" kern="1200">
          <a:solidFill>
            <a:schemeClr val="tx1"/>
          </a:solidFill>
          <a:latin typeface="+mn-lt"/>
          <a:ea typeface="+mn-ea"/>
          <a:cs typeface="+mn-cs"/>
        </a:defRPr>
      </a:lvl5pPr>
      <a:lvl6pPr marL="2286000" algn="l" rtl="0" eaLnBrk="1" latinLnBrk="0" hangingPunct="1">
        <a:defRPr kumimoji="1" kern="1200">
          <a:solidFill>
            <a:schemeClr val="tx1"/>
          </a:solidFill>
          <a:latin typeface="+mn-lt"/>
          <a:ea typeface="+mn-ea"/>
          <a:cs typeface="+mn-cs"/>
        </a:defRPr>
      </a:lvl6pPr>
      <a:lvl7pPr marL="2743200" algn="l" rtl="0" eaLnBrk="1" latinLnBrk="0" hangingPunct="1">
        <a:defRPr kumimoji="1" kern="1200">
          <a:solidFill>
            <a:schemeClr val="tx1"/>
          </a:solidFill>
          <a:latin typeface="+mn-lt"/>
          <a:ea typeface="+mn-ea"/>
          <a:cs typeface="+mn-cs"/>
        </a:defRPr>
      </a:lvl7pPr>
      <a:lvl8pPr marL="3200400" algn="l" rtl="0" eaLnBrk="1" latinLnBrk="0" hangingPunct="1">
        <a:defRPr kumimoji="1" kern="1200">
          <a:solidFill>
            <a:schemeClr val="tx1"/>
          </a:solidFill>
          <a:latin typeface="+mn-lt"/>
          <a:ea typeface="+mn-ea"/>
          <a:cs typeface="+mn-cs"/>
        </a:defRPr>
      </a:lvl8pPr>
      <a:lvl9pPr marL="3657600" algn="l" rtl="0" eaLnBrk="1" latinLnBrk="0" hangingPunct="1">
        <a:defRPr kumimoji="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hyperlink" Target="https://teams.microsoft.com/l/channel/19%3A_tEVQqUhK4oiMKmGFnU6-KOQ4UXOJ2WPqSToke8xLBg1%40thread.tacv2/70.%E3%83%8F%E3%83%83%E3%82%AB%E3%82%BD%E3%83%B3202602?groupId=ab19e327-fa11-4597-a2c7-b964c4e9f8e5&amp;tenantId=ef8bb85c-5beb-44a9-b8c3-74d07de742b2&amp;ngc=true"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jpe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B275490A-77C0-D88D-93FD-F624282B7462}"/>
              </a:ext>
            </a:extLst>
          </p:cNvPr>
          <p:cNvSpPr>
            <a:spLocks noGrp="1"/>
          </p:cNvSpPr>
          <p:nvPr>
            <p:ph type="ctrTitle"/>
          </p:nvPr>
        </p:nvSpPr>
        <p:spPr>
          <a:xfrm>
            <a:off x="283779" y="2863788"/>
            <a:ext cx="10490133" cy="1130424"/>
          </a:xfrm>
        </p:spPr>
        <p:txBody>
          <a:bodyPr lIns="91440" tIns="45720" rIns="91440" bIns="45720" anchor="ctr">
            <a:normAutofit/>
          </a:bodyPr>
          <a:lstStyle/>
          <a:p>
            <a:r>
              <a:rPr lang="ja-JP" altLang="en-US">
                <a:latin typeface="Meiryo"/>
                <a:ea typeface="Meiryo"/>
              </a:rPr>
              <a:t>カスタマーサービスプラットフォーム部 ＋</a:t>
            </a:r>
            <a:br>
              <a:rPr lang="en-US" altLang="ja-JP"/>
            </a:br>
            <a:r>
              <a:rPr lang="ja-JP" altLang="en-US">
                <a:latin typeface="Meiryo"/>
                <a:ea typeface="Meiryo"/>
              </a:rPr>
              <a:t>コーポレートソリューション部 ワークショップ</a:t>
            </a:r>
            <a:endParaRPr kumimoji="1" lang="ja-JP" altLang="en-US">
              <a:latin typeface="Meiryo"/>
              <a:ea typeface="Meiryo"/>
            </a:endParaRPr>
          </a:p>
        </p:txBody>
      </p:sp>
      <p:sp>
        <p:nvSpPr>
          <p:cNvPr id="4" name="テキスト ボックス 3">
            <a:extLst>
              <a:ext uri="{FF2B5EF4-FFF2-40B4-BE49-F238E27FC236}">
                <a16:creationId xmlns:a16="http://schemas.microsoft.com/office/drawing/2014/main" id="{F00CAA76-7CB2-AC99-8B3D-C66E4CEED65B}"/>
              </a:ext>
            </a:extLst>
          </p:cNvPr>
          <p:cNvSpPr txBox="1"/>
          <p:nvPr/>
        </p:nvSpPr>
        <p:spPr>
          <a:xfrm>
            <a:off x="283779" y="3994212"/>
            <a:ext cx="6096000" cy="307777"/>
          </a:xfrm>
          <a:prstGeom prst="rect">
            <a:avLst/>
          </a:prstGeom>
          <a:noFill/>
        </p:spPr>
        <p:txBody>
          <a:bodyPr wrap="square">
            <a:spAutoFit/>
          </a:bodyPr>
          <a:lstStyle/>
          <a:p>
            <a:r>
              <a:rPr lang="en-US" altLang="ja-JP" sz="1400">
                <a:latin typeface="Meiryo"/>
                <a:ea typeface="Meiryo"/>
              </a:rPr>
              <a:t>2026</a:t>
            </a:r>
            <a:r>
              <a:rPr lang="ja-JP" altLang="en-US" sz="1400">
                <a:latin typeface="Meiryo"/>
                <a:ea typeface="Meiryo"/>
              </a:rPr>
              <a:t>年</a:t>
            </a:r>
            <a:r>
              <a:rPr lang="en-US" altLang="ja-JP" sz="1400">
                <a:latin typeface="Meiryo"/>
                <a:ea typeface="Meiryo"/>
              </a:rPr>
              <a:t>2</a:t>
            </a:r>
            <a:r>
              <a:rPr lang="ja-JP" altLang="en-US" sz="1400">
                <a:latin typeface="Meiryo"/>
                <a:ea typeface="Meiryo"/>
              </a:rPr>
              <a:t>月</a:t>
            </a:r>
            <a:r>
              <a:rPr lang="en-US" altLang="ja-JP" sz="1400">
                <a:latin typeface="Meiryo"/>
                <a:ea typeface="Meiryo"/>
              </a:rPr>
              <a:t>5</a:t>
            </a:r>
            <a:r>
              <a:rPr lang="ja-JP" altLang="en-US" sz="1400">
                <a:latin typeface="Meiryo"/>
                <a:ea typeface="Meiryo"/>
              </a:rPr>
              <a:t>日（木）・</a:t>
            </a:r>
            <a:r>
              <a:rPr lang="en-US" altLang="ja-JP" sz="1400">
                <a:latin typeface="Meiryo"/>
                <a:ea typeface="Meiryo"/>
              </a:rPr>
              <a:t>6</a:t>
            </a:r>
            <a:r>
              <a:rPr lang="ja-JP" altLang="en-US" sz="1400">
                <a:latin typeface="Meiryo"/>
                <a:ea typeface="Meiryo"/>
              </a:rPr>
              <a:t>日（金）</a:t>
            </a:r>
            <a:endParaRPr lang="ja-JP" altLang="en-US" sz="1400"/>
          </a:p>
        </p:txBody>
      </p:sp>
    </p:spTree>
    <p:extLst>
      <p:ext uri="{BB962C8B-B14F-4D97-AF65-F5344CB8AC3E}">
        <p14:creationId xmlns:p14="http://schemas.microsoft.com/office/powerpoint/2010/main" val="39259577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08C5F330-7A06-0BDF-F02E-E08FCC768C19}"/>
              </a:ext>
            </a:extLst>
          </p:cNvPr>
          <p:cNvSpPr>
            <a:spLocks noGrp="1"/>
          </p:cNvSpPr>
          <p:nvPr>
            <p:ph idx="1"/>
          </p:nvPr>
        </p:nvSpPr>
        <p:spPr/>
        <p:txBody>
          <a:bodyPr vert="horz" lIns="91440" tIns="45720" rIns="91440" bIns="45720" anchor="t">
            <a:normAutofit/>
          </a:bodyPr>
          <a:lstStyle/>
          <a:p>
            <a:pPr marL="88900" indent="0" algn="l">
              <a:buNone/>
            </a:pPr>
            <a:r>
              <a:rPr lang="ja-JP" altLang="en-US" sz="2000" b="1">
                <a:solidFill>
                  <a:srgbClr val="292A2E"/>
                </a:solidFill>
                <a:latin typeface="Atlassian Sans"/>
                <a:ea typeface="Meiryo"/>
              </a:rPr>
              <a:t>今回の</a:t>
            </a:r>
            <a:r>
              <a:rPr lang="ja-JP" altLang="en-US" sz="2000" b="1">
                <a:solidFill>
                  <a:srgbClr val="292A2E"/>
                </a:solidFill>
                <a:effectLst/>
                <a:latin typeface="Atlassian Sans"/>
                <a:ea typeface="Meiryo"/>
              </a:rPr>
              <a:t>ゴール・期待成果</a:t>
            </a:r>
          </a:p>
          <a:p>
            <a:pPr marL="88900" indent="0">
              <a:buNone/>
            </a:pPr>
            <a:r>
              <a:rPr lang="ja-JP" altLang="en-US" sz="2000" b="0" i="0">
                <a:solidFill>
                  <a:srgbClr val="292A2E"/>
                </a:solidFill>
                <a:effectLst/>
                <a:latin typeface="Atlassian Sans"/>
                <a:ea typeface="Meiryo"/>
              </a:rPr>
              <a:t>・</a:t>
            </a:r>
            <a:r>
              <a:rPr lang="ja-JP" altLang="en-US" sz="2000">
                <a:solidFill>
                  <a:srgbClr val="292A2E"/>
                </a:solidFill>
                <a:latin typeface="Atlassian Sans"/>
                <a:ea typeface="Meiryo"/>
              </a:rPr>
              <a:t>ユーザーに価値を届ける体験を、</a:t>
            </a:r>
            <a:r>
              <a:rPr lang="ja-JP" altLang="en-US" sz="2000" b="0" i="0">
                <a:solidFill>
                  <a:srgbClr val="292A2E"/>
                </a:solidFill>
                <a:effectLst/>
                <a:latin typeface="Atlassian Sans"/>
                <a:ea typeface="Meiryo"/>
              </a:rPr>
              <a:t>限られた時間で形にすることを実践する</a:t>
            </a:r>
            <a:br>
              <a:rPr lang="en-US" altLang="ja-JP" sz="2000" b="0" i="0">
                <a:effectLst/>
                <a:latin typeface="Atlassian Sans"/>
              </a:rPr>
            </a:br>
            <a:r>
              <a:rPr lang="ja-JP" altLang="en-US" sz="2000" b="0" i="0">
                <a:solidFill>
                  <a:srgbClr val="292A2E"/>
                </a:solidFill>
                <a:effectLst/>
                <a:latin typeface="Atlassian Sans"/>
                <a:ea typeface="Meiryo"/>
              </a:rPr>
              <a:t>・</a:t>
            </a:r>
            <a:r>
              <a:rPr lang="ja-JP" altLang="en-US" sz="2000">
                <a:solidFill>
                  <a:srgbClr val="292A2E"/>
                </a:solidFill>
                <a:latin typeface="Atlassian Sans"/>
                <a:ea typeface="Meiryo"/>
              </a:rPr>
              <a:t>擬似的な開発を行うことにより、</a:t>
            </a:r>
            <a:r>
              <a:rPr lang="ja-JP" altLang="en-US" sz="2000" b="0" i="0">
                <a:solidFill>
                  <a:srgbClr val="292A2E"/>
                </a:solidFill>
                <a:effectLst/>
                <a:latin typeface="Atlassian Sans"/>
                <a:ea typeface="Meiryo"/>
              </a:rPr>
              <a:t>スピードと品質を両立するための意思決定・チーム連携を</a:t>
            </a:r>
            <a:r>
              <a:rPr lang="ja-JP" altLang="en-US" sz="2000">
                <a:solidFill>
                  <a:srgbClr val="292A2E"/>
                </a:solidFill>
                <a:latin typeface="Atlassian Sans"/>
                <a:ea typeface="Meiryo"/>
              </a:rPr>
              <a:t>考える</a:t>
            </a:r>
            <a:br>
              <a:rPr lang="en-US" altLang="ja-JP" sz="2000" b="0" i="0">
                <a:effectLst/>
                <a:latin typeface="Atlassian Sans"/>
              </a:rPr>
            </a:br>
            <a:r>
              <a:rPr lang="ja-JP" altLang="en-US" sz="2000" b="0" i="0">
                <a:solidFill>
                  <a:srgbClr val="292A2E"/>
                </a:solidFill>
                <a:effectLst/>
                <a:latin typeface="Atlassian Sans"/>
                <a:ea typeface="Meiryo"/>
              </a:rPr>
              <a:t>・事業価値を意識したプロダクト開発の思考を身につける</a:t>
            </a:r>
            <a:endParaRPr lang="en-US" altLang="ja-JP" sz="2000" b="0" i="0">
              <a:solidFill>
                <a:srgbClr val="292A2E"/>
              </a:solidFill>
              <a:effectLst/>
              <a:latin typeface="Atlassian Sans"/>
              <a:ea typeface="Meiryo"/>
            </a:endParaRPr>
          </a:p>
          <a:p>
            <a:pPr marL="88900" indent="0">
              <a:buNone/>
            </a:pPr>
            <a:endParaRPr lang="ja-JP" altLang="en-US" sz="2000">
              <a:solidFill>
                <a:srgbClr val="292A2E"/>
              </a:solidFill>
              <a:latin typeface="Atlassian Sans"/>
              <a:ea typeface="Meiryo"/>
            </a:endParaRPr>
          </a:p>
          <a:p>
            <a:pPr algn="l"/>
            <a:endParaRPr lang="ja-JP" altLang="en-US" sz="2000" b="1" i="0">
              <a:solidFill>
                <a:srgbClr val="292A2E"/>
              </a:solidFill>
              <a:effectLst/>
              <a:latin typeface="Atlassian Sans"/>
              <a:ea typeface="Meiryo"/>
            </a:endParaRPr>
          </a:p>
        </p:txBody>
      </p:sp>
      <p:sp>
        <p:nvSpPr>
          <p:cNvPr id="3" name="タイトル 2">
            <a:extLst>
              <a:ext uri="{FF2B5EF4-FFF2-40B4-BE49-F238E27FC236}">
                <a16:creationId xmlns:a16="http://schemas.microsoft.com/office/drawing/2014/main" id="{FA8340F3-0875-E718-28AE-6D06161FEFF8}"/>
              </a:ext>
            </a:extLst>
          </p:cNvPr>
          <p:cNvSpPr>
            <a:spLocks noGrp="1"/>
          </p:cNvSpPr>
          <p:nvPr>
            <p:ph type="title"/>
          </p:nvPr>
        </p:nvSpPr>
        <p:spPr/>
        <p:txBody>
          <a:bodyPr/>
          <a:lstStyle/>
          <a:p>
            <a:r>
              <a:rPr lang="ja-JP" altLang="en-US"/>
              <a:t>はじめに　テーマとゴール</a:t>
            </a:r>
            <a:endParaRPr kumimoji="1" lang="ja-JP" altLang="en-US"/>
          </a:p>
        </p:txBody>
      </p:sp>
    </p:spTree>
    <p:extLst>
      <p:ext uri="{BB962C8B-B14F-4D97-AF65-F5344CB8AC3E}">
        <p14:creationId xmlns:p14="http://schemas.microsoft.com/office/powerpoint/2010/main" val="8006673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41DB7306-1EDC-CCBF-F00A-C5EEB3B5284F}"/>
              </a:ext>
            </a:extLst>
          </p:cNvPr>
          <p:cNvSpPr txBox="1"/>
          <p:nvPr/>
        </p:nvSpPr>
        <p:spPr>
          <a:xfrm>
            <a:off x="238368" y="3075057"/>
            <a:ext cx="11659341" cy="707886"/>
          </a:xfrm>
          <a:prstGeom prst="rect">
            <a:avLst/>
          </a:prstGeom>
          <a:noFill/>
        </p:spPr>
        <p:txBody>
          <a:bodyPr wrap="square">
            <a:spAutoFit/>
          </a:bodyPr>
          <a:lstStyle/>
          <a:p>
            <a:pPr algn="ctr"/>
            <a:r>
              <a:rPr lang="ja-JP" altLang="en-US" sz="2000" b="1">
                <a:solidFill>
                  <a:srgbClr val="292A2E"/>
                </a:solidFill>
                <a:effectLst/>
                <a:latin typeface="Meiryo" panose="020B0604030504040204" pitchFamily="34" charset="-128"/>
                <a:ea typeface="Meiryo" panose="020B0604030504040204" pitchFamily="34" charset="-128"/>
              </a:rPr>
              <a:t>ハッカソンテーマ</a:t>
            </a:r>
            <a:endParaRPr lang="en-US" altLang="ja-JP" sz="2000" b="0">
              <a:solidFill>
                <a:srgbClr val="292A2E"/>
              </a:solidFill>
              <a:effectLst/>
              <a:latin typeface="Meiryo" panose="020B0604030504040204" pitchFamily="34" charset="-128"/>
              <a:ea typeface="Meiryo" panose="020B0604030504040204" pitchFamily="34" charset="-128"/>
            </a:endParaRPr>
          </a:p>
          <a:p>
            <a:pPr marL="88900" indent="0" algn="ctr">
              <a:buNone/>
            </a:pPr>
            <a:r>
              <a:rPr lang="ja-JP" altLang="en-US" sz="2000" b="0">
                <a:solidFill>
                  <a:srgbClr val="292A2E"/>
                </a:solidFill>
                <a:effectLst/>
                <a:latin typeface="Meiryo" panose="020B0604030504040204" pitchFamily="34" charset="-128"/>
                <a:ea typeface="Meiryo" panose="020B0604030504040204" pitchFamily="34" charset="-128"/>
              </a:rPr>
              <a:t>「価値あるプロダクトを早く届ける」</a:t>
            </a:r>
            <a:endParaRPr lang="en-US" altLang="ja-JP" sz="2000" b="0">
              <a:solidFill>
                <a:srgbClr val="292A2E"/>
              </a:solidFill>
              <a:effectLst/>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11120554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テキスト ボックス 5">
            <a:extLst>
              <a:ext uri="{FF2B5EF4-FFF2-40B4-BE49-F238E27FC236}">
                <a16:creationId xmlns:a16="http://schemas.microsoft.com/office/drawing/2014/main" id="{44022564-1503-F89F-8C30-F4E3147B95D6}"/>
              </a:ext>
            </a:extLst>
          </p:cNvPr>
          <p:cNvSpPr txBox="1"/>
          <p:nvPr/>
        </p:nvSpPr>
        <p:spPr>
          <a:xfrm>
            <a:off x="238368" y="3075057"/>
            <a:ext cx="11659341" cy="707886"/>
          </a:xfrm>
          <a:prstGeom prst="rect">
            <a:avLst/>
          </a:prstGeom>
          <a:noFill/>
        </p:spPr>
        <p:txBody>
          <a:bodyPr wrap="square">
            <a:spAutoFit/>
          </a:bodyPr>
          <a:lstStyle/>
          <a:p>
            <a:pPr marL="88900" indent="0" algn="ctr">
              <a:buNone/>
            </a:pPr>
            <a:r>
              <a:rPr lang="ja-JP" altLang="en-US" sz="2000" b="1">
                <a:solidFill>
                  <a:srgbClr val="292A2E"/>
                </a:solidFill>
                <a:latin typeface="Arial"/>
                <a:ea typeface="Meiryo"/>
                <a:cs typeface="Arial"/>
              </a:rPr>
              <a:t>ハッカソンで取り組むお題</a:t>
            </a:r>
            <a:br>
              <a:rPr lang="ja-JP" altLang="ja-JP" sz="2000" b="1">
                <a:solidFill>
                  <a:srgbClr val="292A2E"/>
                </a:solidFill>
                <a:latin typeface="Arial"/>
                <a:ea typeface="Meiryo"/>
                <a:cs typeface="Arial"/>
              </a:rPr>
            </a:br>
            <a:r>
              <a:rPr lang="ja-JP" altLang="ja-JP" sz="2000">
                <a:solidFill>
                  <a:srgbClr val="292A2E"/>
                </a:solidFill>
                <a:latin typeface="Arial"/>
                <a:ea typeface="Meiryo"/>
                <a:cs typeface="Arial"/>
              </a:rPr>
              <a:t>「</a:t>
            </a:r>
            <a:r>
              <a:rPr lang="ja-JP" altLang="en-US" sz="2000">
                <a:solidFill>
                  <a:srgbClr val="292A2E"/>
                </a:solidFill>
                <a:latin typeface="Arial"/>
                <a:ea typeface="Meiryo"/>
                <a:cs typeface="Arial"/>
              </a:rPr>
              <a:t>プロダクトの</a:t>
            </a:r>
            <a:r>
              <a:rPr lang="ja-JP" altLang="ja-JP" sz="2000">
                <a:solidFill>
                  <a:srgbClr val="292A2E"/>
                </a:solidFill>
                <a:latin typeface="Arial"/>
                <a:ea typeface="Meiryo"/>
                <a:cs typeface="Arial"/>
              </a:rPr>
              <a:t>開発生産性を</a:t>
            </a:r>
            <a:r>
              <a:rPr lang="ja-JP" altLang="en-US" sz="2000">
                <a:solidFill>
                  <a:srgbClr val="292A2E"/>
                </a:solidFill>
                <a:latin typeface="Arial"/>
                <a:ea typeface="Meiryo"/>
                <a:cs typeface="Arial"/>
              </a:rPr>
              <a:t>向上させる、なにかしらのモノ・仕組み</a:t>
            </a:r>
            <a:r>
              <a:rPr lang="ja-JP" altLang="ja-JP" sz="2000">
                <a:solidFill>
                  <a:srgbClr val="292A2E"/>
                </a:solidFill>
                <a:latin typeface="Arial"/>
                <a:ea typeface="Meiryo"/>
                <a:cs typeface="Arial"/>
              </a:rPr>
              <a:t>」</a:t>
            </a:r>
            <a:endParaRPr lang="ja-JP" altLang="ja-JP" sz="2000">
              <a:latin typeface="Arial"/>
              <a:ea typeface="Meiryo"/>
              <a:cs typeface="Arial"/>
            </a:endParaRPr>
          </a:p>
        </p:txBody>
      </p:sp>
    </p:spTree>
    <p:extLst>
      <p:ext uri="{BB962C8B-B14F-4D97-AF65-F5344CB8AC3E}">
        <p14:creationId xmlns:p14="http://schemas.microsoft.com/office/powerpoint/2010/main" val="25774518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C38670-AE76-2FFF-A2A6-876A8183401E}"/>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FCBC73F4-E0DC-6FB5-1B61-0EF8C712CE2B}"/>
              </a:ext>
            </a:extLst>
          </p:cNvPr>
          <p:cNvSpPr>
            <a:spLocks noGrp="1"/>
          </p:cNvSpPr>
          <p:nvPr>
            <p:ph type="title"/>
          </p:nvPr>
        </p:nvSpPr>
        <p:spPr/>
        <p:txBody>
          <a:bodyPr/>
          <a:lstStyle/>
          <a:p>
            <a:endParaRPr kumimoji="1" lang="ja-JP" altLang="en-US"/>
          </a:p>
        </p:txBody>
      </p:sp>
      <p:sp>
        <p:nvSpPr>
          <p:cNvPr id="7" name="テキスト ボックス 6">
            <a:extLst>
              <a:ext uri="{FF2B5EF4-FFF2-40B4-BE49-F238E27FC236}">
                <a16:creationId xmlns:a16="http://schemas.microsoft.com/office/drawing/2014/main" id="{B1D58959-417E-3C1B-F6ED-F1A94DA21358}"/>
              </a:ext>
            </a:extLst>
          </p:cNvPr>
          <p:cNvSpPr txBox="1"/>
          <p:nvPr/>
        </p:nvSpPr>
        <p:spPr>
          <a:xfrm>
            <a:off x="238369" y="710307"/>
            <a:ext cx="11698258" cy="400110"/>
          </a:xfrm>
          <a:prstGeom prst="rect">
            <a:avLst/>
          </a:prstGeom>
          <a:noFill/>
        </p:spPr>
        <p:txBody>
          <a:bodyPr wrap="square">
            <a:spAutoFit/>
          </a:bodyPr>
          <a:lstStyle/>
          <a:p>
            <a:r>
              <a:rPr lang="ja-JP" altLang="en-US" sz="2000" b="1">
                <a:solidFill>
                  <a:srgbClr val="292A2E"/>
                </a:solidFill>
                <a:latin typeface="Atlassian Sans"/>
                <a:ea typeface="Meiryo"/>
              </a:rPr>
              <a:t>ハッカソンのルール</a:t>
            </a:r>
            <a:endParaRPr lang="ja-JP" altLang="en-US" sz="2000">
              <a:latin typeface="Atlassian Sans"/>
              <a:ea typeface="Meiryo"/>
            </a:endParaRPr>
          </a:p>
        </p:txBody>
      </p:sp>
      <p:sp>
        <p:nvSpPr>
          <p:cNvPr id="8" name="テキスト ボックス 7">
            <a:extLst>
              <a:ext uri="{FF2B5EF4-FFF2-40B4-BE49-F238E27FC236}">
                <a16:creationId xmlns:a16="http://schemas.microsoft.com/office/drawing/2014/main" id="{3ACA65D0-2391-3506-630D-A28CE563317D}"/>
              </a:ext>
            </a:extLst>
          </p:cNvPr>
          <p:cNvSpPr txBox="1"/>
          <p:nvPr/>
        </p:nvSpPr>
        <p:spPr>
          <a:xfrm>
            <a:off x="238369" y="2251049"/>
            <a:ext cx="11698258" cy="1323439"/>
          </a:xfrm>
          <a:prstGeom prst="rect">
            <a:avLst/>
          </a:prstGeom>
          <a:noFill/>
        </p:spPr>
        <p:txBody>
          <a:bodyPr wrap="square">
            <a:spAutoFit/>
          </a:bodyPr>
          <a:lstStyle/>
          <a:p>
            <a:pPr marL="342900" indent="-342900">
              <a:buFont typeface="Arial" panose="020B0604020202020204" pitchFamily="34" charset="0"/>
              <a:buChar char="•"/>
            </a:pPr>
            <a:r>
              <a:rPr lang="ja-JP" altLang="en-US" sz="2000" b="1">
                <a:solidFill>
                  <a:srgbClr val="292A2E"/>
                </a:solidFill>
                <a:latin typeface="Meiryo" panose="020B0604030504040204" pitchFamily="34" charset="-128"/>
                <a:ea typeface="Meiryo" panose="020B0604030504040204" pitchFamily="34" charset="-128"/>
              </a:rPr>
              <a:t>ハッカソンの成果物の評価について</a:t>
            </a:r>
            <a:br>
              <a:rPr lang="en-US" altLang="ja-JP" sz="2000">
                <a:latin typeface="Meiryo" panose="020B0604030504040204" pitchFamily="34" charset="-128"/>
                <a:ea typeface="Meiryo" panose="020B0604030504040204" pitchFamily="34" charset="-128"/>
              </a:rPr>
            </a:br>
            <a:r>
              <a:rPr lang="ja-JP" altLang="en-US" sz="2000">
                <a:solidFill>
                  <a:srgbClr val="292A2E"/>
                </a:solidFill>
                <a:latin typeface="Meiryo" panose="020B0604030504040204" pitchFamily="34" charset="-128"/>
                <a:ea typeface="Meiryo" panose="020B0604030504040204" pitchFamily="34" charset="-128"/>
              </a:rPr>
              <a:t>順位付けはしません</a:t>
            </a:r>
            <a:br>
              <a:rPr lang="en-US" altLang="ja-JP" sz="2000">
                <a:solidFill>
                  <a:srgbClr val="292A2E"/>
                </a:solidFill>
                <a:latin typeface="Meiryo" panose="020B0604030504040204" pitchFamily="34" charset="-128"/>
                <a:ea typeface="Meiryo" panose="020B0604030504040204" pitchFamily="34" charset="-128"/>
              </a:rPr>
            </a:br>
            <a:r>
              <a:rPr lang="ja-JP" altLang="en-US" sz="2000">
                <a:solidFill>
                  <a:srgbClr val="292A2E"/>
                </a:solidFill>
                <a:latin typeface="Meiryo" panose="020B0604030504040204" pitchFamily="34" charset="-128"/>
                <a:ea typeface="Meiryo" panose="020B0604030504040204" pitchFamily="34" charset="-128"/>
              </a:rPr>
              <a:t>完成度より発表で「価値が伝わる形」を重視（スピードと価値を重視）してください</a:t>
            </a:r>
            <a:br>
              <a:rPr lang="en-US" altLang="ja-JP" sz="2000">
                <a:latin typeface="Meiryo" panose="020B0604030504040204" pitchFamily="34" charset="-128"/>
                <a:ea typeface="Meiryo" panose="020B0604030504040204" pitchFamily="34" charset="-128"/>
              </a:rPr>
            </a:br>
            <a:r>
              <a:rPr lang="ja-JP" altLang="en-US" sz="2000">
                <a:solidFill>
                  <a:srgbClr val="292A2E"/>
                </a:solidFill>
                <a:latin typeface="Meiryo" panose="020B0604030504040204" pitchFamily="34" charset="-128"/>
                <a:ea typeface="Meiryo" panose="020B0604030504040204" pitchFamily="34" charset="-128"/>
              </a:rPr>
              <a:t>成果物の完成は必須ではないですが、どのようなものか説明できる状態にしてください</a:t>
            </a:r>
            <a:endParaRPr lang="en-US" altLang="ja-JP" sz="2000" i="0">
              <a:solidFill>
                <a:srgbClr val="292A2E"/>
              </a:solidFill>
              <a:effectLst/>
              <a:latin typeface="Meiryo" panose="020B0604030504040204" pitchFamily="34" charset="-128"/>
              <a:ea typeface="Meiryo" panose="020B0604030504040204" pitchFamily="34" charset="-128"/>
            </a:endParaRPr>
          </a:p>
        </p:txBody>
      </p:sp>
      <p:sp>
        <p:nvSpPr>
          <p:cNvPr id="9" name="テキスト ボックス 8">
            <a:extLst>
              <a:ext uri="{FF2B5EF4-FFF2-40B4-BE49-F238E27FC236}">
                <a16:creationId xmlns:a16="http://schemas.microsoft.com/office/drawing/2014/main" id="{7334A4E9-165A-D5B3-A0F9-A0E950614670}"/>
              </a:ext>
            </a:extLst>
          </p:cNvPr>
          <p:cNvSpPr txBox="1"/>
          <p:nvPr/>
        </p:nvSpPr>
        <p:spPr>
          <a:xfrm>
            <a:off x="255373" y="3683632"/>
            <a:ext cx="11698258" cy="1631216"/>
          </a:xfrm>
          <a:prstGeom prst="rect">
            <a:avLst/>
          </a:prstGeom>
          <a:noFill/>
        </p:spPr>
        <p:txBody>
          <a:bodyPr wrap="square">
            <a:spAutoFit/>
          </a:bodyPr>
          <a:lstStyle/>
          <a:p>
            <a:pPr marL="342900" indent="-342900">
              <a:buFont typeface="Arial" panose="020B0604020202020204" pitchFamily="34" charset="0"/>
              <a:buChar char="•"/>
            </a:pPr>
            <a:r>
              <a:rPr lang="ja-JP" altLang="en-US" sz="2000" b="1" i="0">
                <a:solidFill>
                  <a:srgbClr val="292A2E"/>
                </a:solidFill>
                <a:effectLst/>
                <a:latin typeface="Meiryo" panose="020B0604030504040204" pitchFamily="34" charset="-128"/>
                <a:ea typeface="Meiryo" panose="020B0604030504040204" pitchFamily="34" charset="-128"/>
              </a:rPr>
              <a:t>成果物の必須要素</a:t>
            </a:r>
            <a:endParaRPr lang="en-US" altLang="ja-JP" sz="2000" b="1">
              <a:solidFill>
                <a:srgbClr val="292A2E"/>
              </a:solidFill>
              <a:latin typeface="Meiryo" panose="020B0604030504040204" pitchFamily="34" charset="-128"/>
              <a:ea typeface="Meiryo" panose="020B0604030504040204" pitchFamily="34" charset="-128"/>
            </a:endParaRPr>
          </a:p>
          <a:p>
            <a:pPr marL="800100" lvl="1" indent="-342900">
              <a:buFont typeface="Arial" panose="020B0604020202020204" pitchFamily="34" charset="0"/>
              <a:buChar char="•"/>
            </a:pPr>
            <a:r>
              <a:rPr lang="ja-JP" altLang="en-US" sz="2000">
                <a:solidFill>
                  <a:srgbClr val="292A2E"/>
                </a:solidFill>
                <a:latin typeface="Meiryo" panose="020B0604030504040204" pitchFamily="34" charset="-128"/>
                <a:ea typeface="Meiryo" panose="020B0604030504040204" pitchFamily="34" charset="-128"/>
              </a:rPr>
              <a:t>机上ではなく、実現性があるものにしてください</a:t>
            </a:r>
            <a:endParaRPr lang="en-US" altLang="ja-JP" sz="2000">
              <a:solidFill>
                <a:srgbClr val="292A2E"/>
              </a:solidFill>
              <a:latin typeface="Meiryo" panose="020B0604030504040204" pitchFamily="34" charset="-128"/>
              <a:ea typeface="Meiryo" panose="020B0604030504040204" pitchFamily="34" charset="-128"/>
            </a:endParaRPr>
          </a:p>
          <a:p>
            <a:pPr marL="800100" lvl="1" indent="-342900">
              <a:buFont typeface="Arial" panose="020B0604020202020204" pitchFamily="34" charset="0"/>
              <a:buChar char="•"/>
            </a:pPr>
            <a:r>
              <a:rPr lang="ja-JP" altLang="en-US" sz="2000" i="0">
                <a:solidFill>
                  <a:srgbClr val="292A2E"/>
                </a:solidFill>
                <a:effectLst/>
                <a:latin typeface="Meiryo" panose="020B0604030504040204" pitchFamily="34" charset="-128"/>
                <a:ea typeface="Meiryo" panose="020B0604030504040204" pitchFamily="34" charset="-128"/>
              </a:rPr>
              <a:t>期待できる効果説明（定量的に示せると尚良い）してください</a:t>
            </a:r>
            <a:endParaRPr lang="en-US" altLang="ja-JP" sz="2000" i="0">
              <a:solidFill>
                <a:srgbClr val="292A2E"/>
              </a:solidFill>
              <a:effectLst/>
              <a:latin typeface="Meiryo" panose="020B0604030504040204" pitchFamily="34" charset="-128"/>
              <a:ea typeface="Meiryo" panose="020B0604030504040204" pitchFamily="34" charset="-128"/>
            </a:endParaRPr>
          </a:p>
          <a:p>
            <a:pPr marL="800100" lvl="1" indent="-342900">
              <a:buFont typeface="Arial" panose="020B0604020202020204" pitchFamily="34" charset="0"/>
              <a:buChar char="•"/>
            </a:pPr>
            <a:r>
              <a:rPr lang="ja-JP" altLang="en-US" sz="2000" i="0">
                <a:solidFill>
                  <a:srgbClr val="292A2E"/>
                </a:solidFill>
                <a:effectLst/>
                <a:latin typeface="Meiryo" panose="020B0604030504040204" pitchFamily="34" charset="-128"/>
                <a:ea typeface="Meiryo" panose="020B0604030504040204" pitchFamily="34" charset="-128"/>
              </a:rPr>
              <a:t>アウトプット（モック・ストーリーボード・簡易デモ・資料＋プレゼン）を作成してください</a:t>
            </a:r>
            <a:endParaRPr lang="en-US" altLang="ja-JP" sz="2000" i="0">
              <a:solidFill>
                <a:srgbClr val="292A2E"/>
              </a:solidFill>
              <a:effectLst/>
              <a:latin typeface="Meiryo" panose="020B0604030504040204" pitchFamily="34" charset="-128"/>
              <a:ea typeface="Meiryo" panose="020B0604030504040204" pitchFamily="34" charset="-128"/>
            </a:endParaRPr>
          </a:p>
          <a:p>
            <a:pPr marL="800100" lvl="1" indent="-342900">
              <a:buFont typeface="Arial" panose="020B0604020202020204" pitchFamily="34" charset="0"/>
              <a:buChar char="•"/>
            </a:pPr>
            <a:r>
              <a:rPr lang="ja-JP" altLang="en-US" sz="2000">
                <a:solidFill>
                  <a:srgbClr val="292A2E"/>
                </a:solidFill>
                <a:latin typeface="Meiryo" panose="020B0604030504040204" pitchFamily="34" charset="-128"/>
                <a:ea typeface="Meiryo" panose="020B0604030504040204" pitchFamily="34" charset="-128"/>
              </a:rPr>
              <a:t>今回作った内容は内容次第では継続開発して実用化してゆきます</a:t>
            </a:r>
            <a:endParaRPr lang="ja-JP" altLang="en-US" sz="2000">
              <a:latin typeface="Meiryo" panose="020B0604030504040204" pitchFamily="34" charset="-128"/>
              <a:ea typeface="Meiryo" panose="020B0604030504040204" pitchFamily="34" charset="-128"/>
            </a:endParaRPr>
          </a:p>
        </p:txBody>
      </p:sp>
      <p:sp>
        <p:nvSpPr>
          <p:cNvPr id="10" name="テキスト ボックス 9">
            <a:extLst>
              <a:ext uri="{FF2B5EF4-FFF2-40B4-BE49-F238E27FC236}">
                <a16:creationId xmlns:a16="http://schemas.microsoft.com/office/drawing/2014/main" id="{86D75A52-9BEA-B285-8143-889E25C51B85}"/>
              </a:ext>
            </a:extLst>
          </p:cNvPr>
          <p:cNvSpPr txBox="1"/>
          <p:nvPr/>
        </p:nvSpPr>
        <p:spPr>
          <a:xfrm>
            <a:off x="255373" y="1207579"/>
            <a:ext cx="11698258" cy="1015663"/>
          </a:xfrm>
          <a:prstGeom prst="rect">
            <a:avLst/>
          </a:prstGeom>
          <a:noFill/>
        </p:spPr>
        <p:txBody>
          <a:bodyPr wrap="square">
            <a:spAutoFit/>
          </a:bodyPr>
          <a:lstStyle/>
          <a:p>
            <a:pPr marL="342900" indent="-342900">
              <a:buFont typeface="Arial" panose="020B0604020202020204" pitchFamily="34" charset="0"/>
              <a:buChar char="•"/>
            </a:pPr>
            <a:r>
              <a:rPr lang="ja-JP" altLang="en-US" sz="2000" b="1" i="0">
                <a:solidFill>
                  <a:srgbClr val="292A2E"/>
                </a:solidFill>
                <a:effectLst/>
                <a:latin typeface="Meiryo" panose="020B0604030504040204" pitchFamily="34" charset="-128"/>
                <a:ea typeface="Meiryo" panose="020B0604030504040204" pitchFamily="34" charset="-128"/>
              </a:rPr>
              <a:t>基本ルール</a:t>
            </a:r>
            <a:endParaRPr lang="en-US" altLang="ja-JP" sz="2000" b="1" i="0">
              <a:solidFill>
                <a:srgbClr val="292A2E"/>
              </a:solidFill>
              <a:effectLst/>
              <a:latin typeface="Meiryo" panose="020B0604030504040204" pitchFamily="34" charset="-128"/>
              <a:ea typeface="Meiryo" panose="020B0604030504040204" pitchFamily="34" charset="-128"/>
            </a:endParaRPr>
          </a:p>
          <a:p>
            <a:pPr marL="800100" lvl="1" indent="-342900">
              <a:buFont typeface="Arial" panose="020B0604020202020204" pitchFamily="34" charset="0"/>
              <a:buChar char="•"/>
            </a:pPr>
            <a:r>
              <a:rPr lang="ja-JP" altLang="en-US" sz="2000" i="0">
                <a:solidFill>
                  <a:srgbClr val="292A2E"/>
                </a:solidFill>
                <a:effectLst/>
                <a:latin typeface="Meiryo" panose="020B0604030504040204" pitchFamily="34" charset="-128"/>
                <a:ea typeface="Meiryo" panose="020B0604030504040204" pitchFamily="34" charset="-128"/>
              </a:rPr>
              <a:t>チームメンバー全員のアイデアを盛り込んでください！！</a:t>
            </a:r>
            <a:endParaRPr lang="en-US" altLang="ja-JP" sz="2000">
              <a:solidFill>
                <a:srgbClr val="292A2E"/>
              </a:solidFill>
              <a:latin typeface="Meiryo" panose="020B0604030504040204" pitchFamily="34" charset="-128"/>
              <a:ea typeface="Meiryo" panose="020B0604030504040204" pitchFamily="34" charset="-128"/>
            </a:endParaRPr>
          </a:p>
          <a:p>
            <a:pPr marL="800100" lvl="1" indent="-342900">
              <a:buFont typeface="Arial" panose="020B0604020202020204" pitchFamily="34" charset="0"/>
              <a:buChar char="•"/>
            </a:pPr>
            <a:r>
              <a:rPr lang="ja-JP" altLang="en-US" sz="2000" i="0">
                <a:solidFill>
                  <a:srgbClr val="292A2E"/>
                </a:solidFill>
                <a:effectLst/>
                <a:latin typeface="Meiryo" panose="020B0604030504040204" pitchFamily="34" charset="-128"/>
                <a:ea typeface="Meiryo" panose="020B0604030504040204" pitchFamily="34" charset="-128"/>
              </a:rPr>
              <a:t>思いっきり楽しんでください！！</a:t>
            </a:r>
            <a:endParaRPr lang="en-US" altLang="ja-JP" sz="2000" i="0">
              <a:solidFill>
                <a:srgbClr val="292A2E"/>
              </a:solidFill>
              <a:effectLst/>
              <a:latin typeface="Meiryo" panose="020B0604030504040204" pitchFamily="34" charset="-128"/>
              <a:ea typeface="Meiryo" panose="020B0604030504040204" pitchFamily="34" charset="-128"/>
            </a:endParaRPr>
          </a:p>
        </p:txBody>
      </p:sp>
      <p:sp>
        <p:nvSpPr>
          <p:cNvPr id="13" name="コンテンツ プレースホルダー 1">
            <a:extLst>
              <a:ext uri="{FF2B5EF4-FFF2-40B4-BE49-F238E27FC236}">
                <a16:creationId xmlns:a16="http://schemas.microsoft.com/office/drawing/2014/main" id="{52E5C287-F819-53E6-61A7-78F91EDC6F34}"/>
              </a:ext>
            </a:extLst>
          </p:cNvPr>
          <p:cNvSpPr>
            <a:spLocks noGrp="1"/>
          </p:cNvSpPr>
          <p:nvPr>
            <p:ph idx="1"/>
          </p:nvPr>
        </p:nvSpPr>
        <p:spPr>
          <a:xfrm>
            <a:off x="238369" y="5423992"/>
            <a:ext cx="11930725" cy="1162159"/>
          </a:xfrm>
        </p:spPr>
        <p:txBody>
          <a:bodyPr vert="horz" lIns="91440" tIns="45720" rIns="91440" bIns="45720" anchor="t">
            <a:normAutofit fontScale="92500" lnSpcReduction="10000"/>
          </a:bodyPr>
          <a:lstStyle/>
          <a:p>
            <a:pPr>
              <a:buFont typeface="Arial" panose="020B0604020202020204" pitchFamily="34" charset="0"/>
              <a:buChar char="•"/>
            </a:pPr>
            <a:r>
              <a:rPr lang="ja-JP" altLang="en-US" sz="2000" b="1">
                <a:solidFill>
                  <a:srgbClr val="292A2E"/>
                </a:solidFill>
              </a:rPr>
              <a:t>開発言語など</a:t>
            </a:r>
            <a:br>
              <a:rPr lang="en-US" altLang="ja-JP" sz="2000" b="1">
                <a:solidFill>
                  <a:srgbClr val="292A2E"/>
                </a:solidFill>
              </a:rPr>
            </a:br>
            <a:r>
              <a:rPr lang="ja-JP" altLang="en-US" sz="2000">
                <a:solidFill>
                  <a:srgbClr val="292A2E"/>
                </a:solidFill>
              </a:rPr>
              <a:t>プログラム</a:t>
            </a:r>
            <a:r>
              <a:rPr lang="ja-JP" altLang="en-US" sz="2000" i="0">
                <a:solidFill>
                  <a:srgbClr val="292A2E"/>
                </a:solidFill>
                <a:effectLst/>
              </a:rPr>
              <a:t>言語、プラットフォーム、コード管理ツールなど全て自由です</a:t>
            </a:r>
            <a:br>
              <a:rPr lang="en-US" altLang="ja-JP" sz="2000">
                <a:solidFill>
                  <a:srgbClr val="292A2E"/>
                </a:solidFill>
              </a:rPr>
            </a:br>
            <a:r>
              <a:rPr lang="en-US" altLang="ja-JP" sz="2000">
                <a:solidFill>
                  <a:srgbClr val="292A2E"/>
                </a:solidFill>
              </a:rPr>
              <a:t>AWS</a:t>
            </a:r>
            <a:r>
              <a:rPr lang="ja-JP" altLang="en-US" sz="2000">
                <a:solidFill>
                  <a:srgbClr val="292A2E"/>
                </a:solidFill>
              </a:rPr>
              <a:t>や</a:t>
            </a:r>
            <a:r>
              <a:rPr lang="en-US" altLang="ja-JP" sz="2000">
                <a:solidFill>
                  <a:srgbClr val="292A2E"/>
                </a:solidFill>
              </a:rPr>
              <a:t>GCP</a:t>
            </a:r>
            <a:r>
              <a:rPr lang="ja-JP" altLang="en-US" sz="2000">
                <a:solidFill>
                  <a:srgbClr val="292A2E"/>
                </a:solidFill>
              </a:rPr>
              <a:t>などクレジットカードが必要な機能を使いたい場合は部のカードを使用します。</a:t>
            </a:r>
            <a:br>
              <a:rPr lang="en-US" altLang="ja-JP" sz="2000"/>
            </a:br>
            <a:endParaRPr lang="ja-JP" altLang="en-US" sz="2000" i="0">
              <a:solidFill>
                <a:srgbClr val="292A2E"/>
              </a:solidFill>
              <a:effectLst/>
            </a:endParaRPr>
          </a:p>
        </p:txBody>
      </p:sp>
    </p:spTree>
    <p:extLst>
      <p:ext uri="{BB962C8B-B14F-4D97-AF65-F5344CB8AC3E}">
        <p14:creationId xmlns:p14="http://schemas.microsoft.com/office/powerpoint/2010/main" val="3292535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CAC484-3931-903E-3757-EEA39635BC1D}"/>
            </a:ext>
          </a:extLst>
        </p:cNvPr>
        <p:cNvGrpSpPr/>
        <p:nvPr/>
      </p:nvGrpSpPr>
      <p:grpSpPr>
        <a:xfrm>
          <a:off x="0" y="0"/>
          <a:ext cx="0" cy="0"/>
          <a:chOff x="0" y="0"/>
          <a:chExt cx="0" cy="0"/>
        </a:xfrm>
      </p:grpSpPr>
      <p:sp>
        <p:nvSpPr>
          <p:cNvPr id="6" name="テキスト ボックス 5">
            <a:extLst>
              <a:ext uri="{FF2B5EF4-FFF2-40B4-BE49-F238E27FC236}">
                <a16:creationId xmlns:a16="http://schemas.microsoft.com/office/drawing/2014/main" id="{9B97CDD0-57D7-57AB-C53D-903C5BE0C8B6}"/>
              </a:ext>
            </a:extLst>
          </p:cNvPr>
          <p:cNvSpPr txBox="1"/>
          <p:nvPr/>
        </p:nvSpPr>
        <p:spPr>
          <a:xfrm>
            <a:off x="238368" y="3075057"/>
            <a:ext cx="11659341" cy="1015663"/>
          </a:xfrm>
          <a:prstGeom prst="rect">
            <a:avLst/>
          </a:prstGeom>
          <a:noFill/>
        </p:spPr>
        <p:txBody>
          <a:bodyPr wrap="square">
            <a:spAutoFit/>
          </a:bodyPr>
          <a:lstStyle/>
          <a:p>
            <a:pPr marL="88900" indent="0" algn="ctr">
              <a:buNone/>
            </a:pPr>
            <a:r>
              <a:rPr lang="ja-JP" altLang="en-US" sz="2000">
                <a:latin typeface="Arial"/>
                <a:ea typeface="Meiryo"/>
                <a:cs typeface="Arial"/>
              </a:rPr>
              <a:t>この</a:t>
            </a:r>
            <a:r>
              <a:rPr lang="en-US" altLang="ja-JP" sz="2000">
                <a:latin typeface="Arial"/>
                <a:ea typeface="Meiryo"/>
                <a:cs typeface="Arial"/>
              </a:rPr>
              <a:t>2</a:t>
            </a:r>
            <a:r>
              <a:rPr lang="ja-JP" altLang="en-US" sz="2000">
                <a:latin typeface="Arial"/>
                <a:ea typeface="Meiryo"/>
                <a:cs typeface="Arial"/>
              </a:rPr>
              <a:t>日間</a:t>
            </a:r>
            <a:br>
              <a:rPr lang="en-US" altLang="ja-JP" sz="2000">
                <a:latin typeface="Arial"/>
                <a:ea typeface="Meiryo"/>
                <a:cs typeface="Arial"/>
              </a:rPr>
            </a:br>
            <a:r>
              <a:rPr lang="ja-JP" altLang="en-US" sz="2000">
                <a:latin typeface="Arial"/>
                <a:ea typeface="Meiryo"/>
                <a:cs typeface="Arial"/>
              </a:rPr>
              <a:t>現在の課題や新たな取り組みなどさまざまなアイデアを出し合い</a:t>
            </a:r>
            <a:br>
              <a:rPr lang="en-US" altLang="ja-JP" sz="2000">
                <a:latin typeface="Arial"/>
                <a:ea typeface="Meiryo"/>
                <a:cs typeface="Arial"/>
              </a:rPr>
            </a:br>
            <a:r>
              <a:rPr lang="ja-JP" altLang="en-US" sz="2000">
                <a:latin typeface="Arial"/>
                <a:ea typeface="Meiryo"/>
                <a:cs typeface="Arial"/>
              </a:rPr>
              <a:t>自身の考えを広げられる、時間を楽しんでください。</a:t>
            </a:r>
            <a:endParaRPr lang="en-US" altLang="ja-JP" sz="2000">
              <a:latin typeface="Arial"/>
              <a:ea typeface="Meiryo"/>
              <a:cs typeface="Arial"/>
            </a:endParaRPr>
          </a:p>
        </p:txBody>
      </p:sp>
    </p:spTree>
    <p:extLst>
      <p:ext uri="{BB962C8B-B14F-4D97-AF65-F5344CB8AC3E}">
        <p14:creationId xmlns:p14="http://schemas.microsoft.com/office/powerpoint/2010/main" val="32300031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353DE35A-03FC-D459-DB1C-E5B46753478E}"/>
              </a:ext>
            </a:extLst>
          </p:cNvPr>
          <p:cNvSpPr>
            <a:spLocks noGrp="1"/>
          </p:cNvSpPr>
          <p:nvPr>
            <p:ph idx="1"/>
          </p:nvPr>
        </p:nvSpPr>
        <p:spPr>
          <a:xfrm>
            <a:off x="143339" y="818163"/>
            <a:ext cx="11930725" cy="1001250"/>
          </a:xfrm>
        </p:spPr>
        <p:txBody>
          <a:bodyPr vert="horz" lIns="91440" tIns="45720" rIns="91440" bIns="45720" anchor="t">
            <a:normAutofit/>
          </a:bodyPr>
          <a:lstStyle/>
          <a:p>
            <a:pPr marL="88900" indent="0" algn="ctr">
              <a:buNone/>
            </a:pPr>
            <a:r>
              <a:rPr kumimoji="1" lang="en-US" altLang="ja-JP"/>
              <a:t>6</a:t>
            </a:r>
            <a:r>
              <a:rPr kumimoji="1" lang="ja-JP" altLang="en-US"/>
              <a:t>チームに分けてワークショップをします。</a:t>
            </a:r>
          </a:p>
          <a:p>
            <a:pPr marL="88900" indent="0" algn="ctr">
              <a:buNone/>
            </a:pPr>
            <a:r>
              <a:rPr kumimoji="1" lang="ja-JP" altLang="en-US"/>
              <a:t>それぞれのチームごとにアルファの好きな場所で作業をしてください。</a:t>
            </a:r>
            <a:endParaRPr lang="en-US" altLang="ja-JP"/>
          </a:p>
        </p:txBody>
      </p:sp>
      <p:sp>
        <p:nvSpPr>
          <p:cNvPr id="3" name="タイトル 2">
            <a:extLst>
              <a:ext uri="{FF2B5EF4-FFF2-40B4-BE49-F238E27FC236}">
                <a16:creationId xmlns:a16="http://schemas.microsoft.com/office/drawing/2014/main" id="{2C03185A-B348-BD0C-0F27-CEF78E090092}"/>
              </a:ext>
            </a:extLst>
          </p:cNvPr>
          <p:cNvSpPr>
            <a:spLocks noGrp="1"/>
          </p:cNvSpPr>
          <p:nvPr>
            <p:ph type="title"/>
          </p:nvPr>
        </p:nvSpPr>
        <p:spPr/>
        <p:txBody>
          <a:bodyPr lIns="91440" tIns="45720" rIns="91440" bIns="45720" anchor="t"/>
          <a:lstStyle/>
          <a:p>
            <a:r>
              <a:rPr kumimoji="1" lang="ja-JP" altLang="en-US">
                <a:latin typeface="Meiryo"/>
                <a:ea typeface="Meiryo"/>
              </a:rPr>
              <a:t>チーム分け</a:t>
            </a:r>
            <a:endParaRPr lang="en-US" altLang="ja-JP">
              <a:latin typeface="Meiryo"/>
              <a:ea typeface="Meiryo"/>
            </a:endParaRPr>
          </a:p>
        </p:txBody>
      </p:sp>
      <p:sp>
        <p:nvSpPr>
          <p:cNvPr id="4" name="テキスト ボックス 3">
            <a:extLst>
              <a:ext uri="{FF2B5EF4-FFF2-40B4-BE49-F238E27FC236}">
                <a16:creationId xmlns:a16="http://schemas.microsoft.com/office/drawing/2014/main" id="{AA3504A1-1F00-873C-1F96-B63EC7FA890F}"/>
              </a:ext>
            </a:extLst>
          </p:cNvPr>
          <p:cNvSpPr txBox="1"/>
          <p:nvPr/>
        </p:nvSpPr>
        <p:spPr>
          <a:xfrm>
            <a:off x="8795240" y="1952634"/>
            <a:ext cx="3185487" cy="1431161"/>
          </a:xfrm>
          <a:prstGeom prst="rect">
            <a:avLst/>
          </a:prstGeom>
          <a:noFill/>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a:lnSpc>
                <a:spcPts val="3600"/>
              </a:lnSpc>
            </a:pPr>
            <a:r>
              <a:rPr lang="ja-JP" altLang="en-US">
                <a:latin typeface="Meiryo"/>
                <a:ea typeface="Meiryo"/>
              </a:rPr>
              <a:t>チーム</a:t>
            </a:r>
            <a:r>
              <a:rPr lang="en-US" altLang="ja-JP">
                <a:latin typeface="Meiryo"/>
                <a:ea typeface="Meiryo"/>
              </a:rPr>
              <a:t>​の詳細は次のページへ</a:t>
            </a:r>
            <a:br>
              <a:rPr lang="en-US" altLang="ja-JP">
                <a:latin typeface="Meiryo"/>
                <a:ea typeface="Meiryo"/>
              </a:rPr>
            </a:br>
            <a:endParaRPr lang="en-US" altLang="ja-JP">
              <a:latin typeface="Meiryo"/>
              <a:ea typeface="Meiryo"/>
            </a:endParaRPr>
          </a:p>
          <a:p>
            <a:pPr>
              <a:lnSpc>
                <a:spcPts val="3600"/>
              </a:lnSpc>
            </a:pPr>
            <a:r>
              <a:rPr lang="en-US" altLang="ja-JP">
                <a:latin typeface="Meiryo"/>
                <a:ea typeface="Meiryo"/>
              </a:rPr>
              <a:t>​</a:t>
            </a:r>
          </a:p>
        </p:txBody>
      </p:sp>
      <p:pic>
        <p:nvPicPr>
          <p:cNvPr id="11" name="図 10">
            <a:extLst>
              <a:ext uri="{FF2B5EF4-FFF2-40B4-BE49-F238E27FC236}">
                <a16:creationId xmlns:a16="http://schemas.microsoft.com/office/drawing/2014/main" id="{12E32DE5-A262-0D32-1892-CEECF0B26263}"/>
              </a:ext>
            </a:extLst>
          </p:cNvPr>
          <p:cNvPicPr>
            <a:picLocks noChangeAspect="1"/>
          </p:cNvPicPr>
          <p:nvPr/>
        </p:nvPicPr>
        <p:blipFill>
          <a:blip r:embed="rId2"/>
          <a:stretch>
            <a:fillRect/>
          </a:stretch>
        </p:blipFill>
        <p:spPr>
          <a:xfrm>
            <a:off x="651642" y="1952634"/>
            <a:ext cx="8020472" cy="4202039"/>
          </a:xfrm>
          <a:prstGeom prst="rect">
            <a:avLst/>
          </a:prstGeom>
        </p:spPr>
      </p:pic>
    </p:spTree>
    <p:extLst>
      <p:ext uri="{BB962C8B-B14F-4D97-AF65-F5344CB8AC3E}">
        <p14:creationId xmlns:p14="http://schemas.microsoft.com/office/powerpoint/2010/main" val="33047668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BD8159-C745-7DB4-C221-22F003E9E926}"/>
            </a:ext>
          </a:extLst>
        </p:cNvPr>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816F4B84-7E19-036C-B7FE-4A4AE90CC14A}"/>
              </a:ext>
            </a:extLst>
          </p:cNvPr>
          <p:cNvSpPr>
            <a:spLocks noGrp="1"/>
          </p:cNvSpPr>
          <p:nvPr>
            <p:ph idx="1"/>
          </p:nvPr>
        </p:nvSpPr>
        <p:spPr>
          <a:xfrm>
            <a:off x="143339" y="731782"/>
            <a:ext cx="5876479" cy="5472608"/>
          </a:xfrm>
        </p:spPr>
        <p:txBody>
          <a:bodyPr vert="horz" lIns="91440" tIns="45720" rIns="91440" bIns="45720" anchor="t">
            <a:normAutofit/>
          </a:bodyPr>
          <a:lstStyle/>
          <a:p>
            <a:r>
              <a:rPr lang="en-US" dirty="0">
                <a:solidFill>
                  <a:srgbClr val="292A2E"/>
                </a:solidFill>
                <a:highlight>
                  <a:srgbClr val="FFFFFF"/>
                </a:highlight>
                <a:latin typeface="Meiryo"/>
                <a:ea typeface="Meiryo"/>
              </a:rPr>
              <a:t>Team M（4名）</a:t>
            </a:r>
            <a:endParaRPr lang="ja-JP" altLang="en-US" sz="1800" dirty="0">
              <a:solidFill>
                <a:srgbClr val="292A2E"/>
              </a:solidFill>
              <a:latin typeface="Meiryo"/>
              <a:ea typeface="Meiryo"/>
            </a:endParaRPr>
          </a:p>
          <a:p>
            <a:pPr>
              <a:buClr>
                <a:srgbClr val="000000"/>
              </a:buClr>
            </a:pPr>
            <a:r>
              <a:rPr lang="en-US" sz="1400" dirty="0" err="1">
                <a:solidFill>
                  <a:srgbClr val="292A2E"/>
                </a:solidFill>
                <a:highlight>
                  <a:srgbClr val="FFFFFF"/>
                </a:highlight>
                <a:latin typeface="Meiryo"/>
                <a:ea typeface="Meiryo"/>
              </a:rPr>
              <a:t>田中</a:t>
            </a:r>
            <a:r>
              <a:rPr lang="en-US" sz="1400" dirty="0">
                <a:solidFill>
                  <a:srgbClr val="292A2E"/>
                </a:solidFill>
                <a:highlight>
                  <a:srgbClr val="FFFFFF"/>
                </a:highlight>
                <a:latin typeface="Meiryo"/>
                <a:ea typeface="Meiryo"/>
              </a:rPr>
              <a:t>(巳)／</a:t>
            </a:r>
            <a:r>
              <a:rPr lang="en-US" sz="1400" dirty="0" err="1">
                <a:solidFill>
                  <a:srgbClr val="292A2E"/>
                </a:solidFill>
                <a:highlight>
                  <a:srgbClr val="FFFFFF"/>
                </a:highlight>
                <a:latin typeface="Meiryo"/>
                <a:ea typeface="Meiryo"/>
              </a:rPr>
              <a:t>ｺｰﾎﾟﾚｰﾄｿﾘｭｰｼｮﾝ部</a:t>
            </a:r>
            <a:endParaRPr lang="en-US" sz="1400" dirty="0">
              <a:solidFill>
                <a:srgbClr val="292A2E"/>
              </a:solidFill>
              <a:highlight>
                <a:srgbClr val="FFFFFF"/>
              </a:highlight>
              <a:ea typeface="Meiryo"/>
            </a:endParaRPr>
          </a:p>
          <a:p>
            <a:pPr>
              <a:buClr>
                <a:srgbClr val="000000"/>
              </a:buClr>
            </a:pPr>
            <a:r>
              <a:rPr lang="en-US" sz="1400" dirty="0" err="1">
                <a:solidFill>
                  <a:srgbClr val="292A2E"/>
                </a:solidFill>
                <a:highlight>
                  <a:srgbClr val="FFFFFF"/>
                </a:highlight>
                <a:latin typeface="Meiryo"/>
                <a:ea typeface="Meiryo"/>
              </a:rPr>
              <a:t>横山</a:t>
            </a:r>
            <a:r>
              <a:rPr lang="en-US" sz="1400" dirty="0">
                <a:solidFill>
                  <a:srgbClr val="292A2E"/>
                </a:solidFill>
                <a:highlight>
                  <a:srgbClr val="FFFFFF"/>
                </a:highlight>
                <a:latin typeface="Meiryo"/>
                <a:ea typeface="Meiryo"/>
              </a:rPr>
              <a:t>(秀)／</a:t>
            </a:r>
            <a:r>
              <a:rPr lang="en-US" sz="1400" dirty="0" err="1">
                <a:solidFill>
                  <a:srgbClr val="292A2E"/>
                </a:solidFill>
                <a:highlight>
                  <a:srgbClr val="FFFFFF"/>
                </a:highlight>
                <a:latin typeface="Meiryo"/>
                <a:ea typeface="Meiryo"/>
              </a:rPr>
              <a:t>ﾋﾞｼﾞﾈｽｵﾍﾟﾚｰｼｮﾝG</a:t>
            </a:r>
            <a:endParaRPr lang="en-US" sz="1400" dirty="0">
              <a:solidFill>
                <a:srgbClr val="292A2E"/>
              </a:solidFill>
              <a:highlight>
                <a:srgbClr val="FFFFFF"/>
              </a:highlight>
              <a:ea typeface="Meiryo"/>
            </a:endParaRPr>
          </a:p>
          <a:p>
            <a:pPr>
              <a:buClr>
                <a:srgbClr val="000000"/>
              </a:buClr>
            </a:pPr>
            <a:r>
              <a:rPr lang="en-US" sz="1400" dirty="0" err="1">
                <a:solidFill>
                  <a:srgbClr val="292A2E"/>
                </a:solidFill>
                <a:highlight>
                  <a:srgbClr val="FFFFFF"/>
                </a:highlight>
                <a:latin typeface="Meiryo"/>
                <a:ea typeface="Meiryo"/>
              </a:rPr>
              <a:t>崎濱</a:t>
            </a:r>
            <a:r>
              <a:rPr lang="en-US" sz="1400" dirty="0">
                <a:solidFill>
                  <a:srgbClr val="292A2E"/>
                </a:solidFill>
                <a:highlight>
                  <a:srgbClr val="FFFFFF"/>
                </a:highlight>
                <a:latin typeface="Meiryo"/>
                <a:ea typeface="Meiryo"/>
              </a:rPr>
              <a:t>(美)／</a:t>
            </a:r>
            <a:r>
              <a:rPr lang="en-US" sz="1400" dirty="0" err="1">
                <a:solidFill>
                  <a:srgbClr val="292A2E"/>
                </a:solidFill>
                <a:highlight>
                  <a:srgbClr val="FFFFFF"/>
                </a:highlight>
                <a:latin typeface="Meiryo"/>
                <a:ea typeface="Meiryo"/>
              </a:rPr>
              <a:t>ｺｰﾎﾟﾚｰﾄｵﾍﾟﾚｰｼｮﾝG</a:t>
            </a:r>
            <a:endParaRPr lang="en-US" sz="1400" dirty="0">
              <a:solidFill>
                <a:srgbClr val="292A2E"/>
              </a:solidFill>
              <a:highlight>
                <a:srgbClr val="FFFFFF"/>
              </a:highlight>
              <a:ea typeface="Meiryo"/>
            </a:endParaRPr>
          </a:p>
          <a:p>
            <a:pPr>
              <a:buClr>
                <a:srgbClr val="000000"/>
              </a:buClr>
            </a:pPr>
            <a:r>
              <a:rPr lang="en-US" sz="1400" dirty="0" err="1">
                <a:solidFill>
                  <a:srgbClr val="292A2E"/>
                </a:solidFill>
                <a:highlight>
                  <a:srgbClr val="FFFFFF"/>
                </a:highlight>
                <a:latin typeface="Meiryo"/>
                <a:ea typeface="Meiryo"/>
              </a:rPr>
              <a:t>福島</a:t>
            </a:r>
            <a:r>
              <a:rPr lang="en-US" sz="1400" dirty="0">
                <a:solidFill>
                  <a:srgbClr val="292A2E"/>
                </a:solidFill>
                <a:highlight>
                  <a:srgbClr val="FFFFFF"/>
                </a:highlight>
                <a:latin typeface="Meiryo"/>
                <a:ea typeface="Meiryo"/>
              </a:rPr>
              <a:t>(典)／</a:t>
            </a:r>
            <a:r>
              <a:rPr lang="en-US" sz="1400" dirty="0" err="1">
                <a:solidFill>
                  <a:srgbClr val="292A2E"/>
                </a:solidFill>
                <a:highlight>
                  <a:srgbClr val="FFFFFF"/>
                </a:highlight>
                <a:latin typeface="Meiryo"/>
                <a:ea typeface="Meiryo"/>
              </a:rPr>
              <a:t>ﾌﾟﾛﾓｰｼｮﾝｼｽﾃﾑG</a:t>
            </a:r>
            <a:endParaRPr lang="en-US" sz="1400" dirty="0" err="1">
              <a:solidFill>
                <a:srgbClr val="292A2E"/>
              </a:solidFill>
              <a:highlight>
                <a:srgbClr val="FFFFFF"/>
              </a:highlight>
              <a:ea typeface="Meiryo"/>
            </a:endParaRPr>
          </a:p>
          <a:p>
            <a:pPr>
              <a:buClr>
                <a:srgbClr val="000000"/>
              </a:buClr>
            </a:pPr>
            <a:r>
              <a:rPr lang="en-US" dirty="0">
                <a:solidFill>
                  <a:srgbClr val="292A2E"/>
                </a:solidFill>
                <a:highlight>
                  <a:srgbClr val="FFFFFF"/>
                </a:highlight>
                <a:latin typeface="Meiryo"/>
                <a:ea typeface="Meiryo"/>
              </a:rPr>
              <a:t>Team A（4名）</a:t>
            </a:r>
            <a:endParaRPr lang="en-US" dirty="0">
              <a:latin typeface="Meiryo"/>
              <a:ea typeface="Meiryo"/>
            </a:endParaRPr>
          </a:p>
          <a:p>
            <a:pPr>
              <a:buClr>
                <a:srgbClr val="000000"/>
              </a:buClr>
            </a:pPr>
            <a:r>
              <a:rPr lang="en-US" sz="1400" err="1">
                <a:solidFill>
                  <a:srgbClr val="292A2E"/>
                </a:solidFill>
                <a:highlight>
                  <a:srgbClr val="FFFFFF"/>
                </a:highlight>
                <a:latin typeface="Meiryo"/>
                <a:ea typeface="Meiryo"/>
              </a:rPr>
              <a:t>中西／TCS</a:t>
            </a:r>
            <a:endParaRPr lang="en-US" sz="1400">
              <a:solidFill>
                <a:srgbClr val="292A2E"/>
              </a:solidFill>
              <a:highlight>
                <a:srgbClr val="FFFFFF"/>
              </a:highlight>
              <a:ea typeface="Meiryo"/>
            </a:endParaRPr>
          </a:p>
          <a:p>
            <a:pPr>
              <a:buClr>
                <a:srgbClr val="000000"/>
              </a:buClr>
            </a:pPr>
            <a:r>
              <a:rPr lang="en-US" sz="1400" dirty="0" err="1">
                <a:solidFill>
                  <a:srgbClr val="292A2E"/>
                </a:solidFill>
                <a:highlight>
                  <a:srgbClr val="FFFFFF"/>
                </a:highlight>
                <a:latin typeface="Meiryo"/>
                <a:ea typeface="Meiryo"/>
              </a:rPr>
              <a:t>橋本</a:t>
            </a:r>
            <a:r>
              <a:rPr lang="en-US" sz="1400" dirty="0">
                <a:solidFill>
                  <a:srgbClr val="292A2E"/>
                </a:solidFill>
                <a:highlight>
                  <a:srgbClr val="FFFFFF"/>
                </a:highlight>
                <a:latin typeface="Meiryo"/>
                <a:ea typeface="Meiryo"/>
              </a:rPr>
              <a:t>(優)／</a:t>
            </a:r>
            <a:r>
              <a:rPr lang="en-US" sz="1400" dirty="0" err="1">
                <a:solidFill>
                  <a:srgbClr val="292A2E"/>
                </a:solidFill>
                <a:highlight>
                  <a:srgbClr val="FFFFFF"/>
                </a:highlight>
                <a:latin typeface="Meiryo"/>
                <a:ea typeface="Meiryo"/>
              </a:rPr>
              <a:t>ｺｰﾎﾟﾚｰﾄｵﾍﾟﾚｰｼｮﾝG</a:t>
            </a:r>
            <a:endParaRPr lang="en-US" sz="1400" dirty="0">
              <a:solidFill>
                <a:srgbClr val="292A2E"/>
              </a:solidFill>
              <a:highlight>
                <a:srgbClr val="FFFFFF"/>
              </a:highlight>
              <a:ea typeface="Meiryo"/>
            </a:endParaRPr>
          </a:p>
          <a:p>
            <a:pPr>
              <a:buClr>
                <a:srgbClr val="000000"/>
              </a:buClr>
            </a:pPr>
            <a:r>
              <a:rPr lang="en-US" sz="1400" dirty="0" err="1">
                <a:solidFill>
                  <a:srgbClr val="292A2E"/>
                </a:solidFill>
                <a:highlight>
                  <a:srgbClr val="FFFFFF"/>
                </a:highlight>
                <a:latin typeface="Meiryo"/>
                <a:ea typeface="Meiryo"/>
              </a:rPr>
              <a:t>長家</a:t>
            </a:r>
            <a:r>
              <a:rPr lang="en-US" sz="1400" dirty="0">
                <a:solidFill>
                  <a:srgbClr val="292A2E"/>
                </a:solidFill>
                <a:highlight>
                  <a:srgbClr val="FFFFFF"/>
                </a:highlight>
                <a:latin typeface="Meiryo"/>
                <a:ea typeface="Meiryo"/>
              </a:rPr>
              <a:t>(由)／</a:t>
            </a:r>
            <a:r>
              <a:rPr lang="en-US" sz="1400" dirty="0" err="1">
                <a:solidFill>
                  <a:srgbClr val="292A2E"/>
                </a:solidFill>
                <a:highlight>
                  <a:srgbClr val="FFFFFF"/>
                </a:highlight>
                <a:latin typeface="Meiryo"/>
                <a:ea typeface="Meiryo"/>
              </a:rPr>
              <a:t>ﾋﾞｼﾞﾈｽｵﾍﾟﾚｰｼｮﾝG</a:t>
            </a:r>
            <a:endParaRPr lang="en-US" sz="1400" dirty="0">
              <a:solidFill>
                <a:srgbClr val="292A2E"/>
              </a:solidFill>
              <a:highlight>
                <a:srgbClr val="FFFFFF"/>
              </a:highlight>
              <a:ea typeface="Meiryo"/>
            </a:endParaRPr>
          </a:p>
          <a:p>
            <a:pPr>
              <a:buClr>
                <a:srgbClr val="000000"/>
              </a:buClr>
            </a:pPr>
            <a:r>
              <a:rPr lang="en-US" sz="1400" dirty="0">
                <a:solidFill>
                  <a:srgbClr val="292A2E"/>
                </a:solidFill>
                <a:highlight>
                  <a:srgbClr val="FFFFFF"/>
                </a:highlight>
                <a:latin typeface="Meiryo"/>
                <a:ea typeface="Meiryo"/>
              </a:rPr>
              <a:t>鄭(暉)／</a:t>
            </a:r>
            <a:r>
              <a:rPr lang="en-US" sz="1400" dirty="0" err="1">
                <a:solidFill>
                  <a:srgbClr val="292A2E"/>
                </a:solidFill>
                <a:highlight>
                  <a:srgbClr val="FFFFFF"/>
                </a:highlight>
                <a:latin typeface="Meiryo"/>
                <a:ea typeface="Meiryo"/>
              </a:rPr>
              <a:t>ｽﾄｱｱﾌﾟﾘｹｰｼｮﾝG</a:t>
            </a:r>
            <a:endParaRPr lang="en-US" sz="1400" dirty="0" err="1">
              <a:solidFill>
                <a:srgbClr val="292A2E"/>
              </a:solidFill>
              <a:highlight>
                <a:srgbClr val="FFFFFF"/>
              </a:highlight>
              <a:ea typeface="Meiryo"/>
            </a:endParaRPr>
          </a:p>
          <a:p>
            <a:pPr>
              <a:buClr>
                <a:srgbClr val="000000"/>
              </a:buClr>
            </a:pPr>
            <a:r>
              <a:rPr lang="en-US" dirty="0">
                <a:solidFill>
                  <a:srgbClr val="292A2E"/>
                </a:solidFill>
                <a:highlight>
                  <a:srgbClr val="FFFFFF"/>
                </a:highlight>
                <a:latin typeface="Meiryo"/>
                <a:ea typeface="Meiryo"/>
              </a:rPr>
              <a:t>Team B（4名）</a:t>
            </a:r>
            <a:endParaRPr lang="en-US" dirty="0">
              <a:latin typeface="Meiryo"/>
              <a:ea typeface="Meiryo"/>
            </a:endParaRPr>
          </a:p>
          <a:p>
            <a:pPr>
              <a:buClr>
                <a:srgbClr val="000000"/>
              </a:buClr>
            </a:pPr>
            <a:r>
              <a:rPr lang="en-US" sz="1400" dirty="0" err="1">
                <a:solidFill>
                  <a:srgbClr val="292A2E"/>
                </a:solidFill>
                <a:highlight>
                  <a:srgbClr val="FFFFFF"/>
                </a:highlight>
                <a:latin typeface="Meiryo"/>
                <a:ea typeface="Meiryo"/>
              </a:rPr>
              <a:t>高島</a:t>
            </a:r>
            <a:r>
              <a:rPr lang="en-US" sz="1400" dirty="0">
                <a:solidFill>
                  <a:srgbClr val="292A2E"/>
                </a:solidFill>
                <a:highlight>
                  <a:srgbClr val="FFFFFF"/>
                </a:highlight>
                <a:latin typeface="Meiryo"/>
                <a:ea typeface="Meiryo"/>
              </a:rPr>
              <a:t>(哲)／</a:t>
            </a:r>
            <a:r>
              <a:rPr lang="en-US" sz="1400" dirty="0" err="1">
                <a:solidFill>
                  <a:srgbClr val="292A2E"/>
                </a:solidFill>
                <a:highlight>
                  <a:srgbClr val="FFFFFF"/>
                </a:highlight>
                <a:latin typeface="Meiryo"/>
                <a:ea typeface="Meiryo"/>
              </a:rPr>
              <a:t>ｺｰﾎﾟﾚｰﾄｵﾍﾟﾚｰｼｮﾝG</a:t>
            </a:r>
            <a:endParaRPr lang="en-US" sz="1400" dirty="0">
              <a:solidFill>
                <a:srgbClr val="292A2E"/>
              </a:solidFill>
              <a:highlight>
                <a:srgbClr val="FFFFFF"/>
              </a:highlight>
              <a:ea typeface="Meiryo"/>
            </a:endParaRPr>
          </a:p>
          <a:p>
            <a:pPr>
              <a:buClr>
                <a:srgbClr val="000000"/>
              </a:buClr>
            </a:pPr>
            <a:r>
              <a:rPr lang="en-US" sz="1400" dirty="0" err="1">
                <a:solidFill>
                  <a:srgbClr val="292A2E"/>
                </a:solidFill>
                <a:highlight>
                  <a:srgbClr val="FFFFFF"/>
                </a:highlight>
                <a:latin typeface="Meiryo"/>
                <a:ea typeface="Meiryo"/>
              </a:rPr>
              <a:t>木村</a:t>
            </a:r>
            <a:r>
              <a:rPr lang="en-US" sz="1400" dirty="0">
                <a:solidFill>
                  <a:srgbClr val="292A2E"/>
                </a:solidFill>
                <a:highlight>
                  <a:srgbClr val="FFFFFF"/>
                </a:highlight>
                <a:latin typeface="Meiryo"/>
                <a:ea typeface="Meiryo"/>
              </a:rPr>
              <a:t>(綾)／</a:t>
            </a:r>
            <a:r>
              <a:rPr lang="en-US" sz="1400" dirty="0" err="1">
                <a:solidFill>
                  <a:srgbClr val="292A2E"/>
                </a:solidFill>
                <a:highlight>
                  <a:srgbClr val="FFFFFF"/>
                </a:highlight>
                <a:latin typeface="Meiryo"/>
                <a:ea typeface="Meiryo"/>
              </a:rPr>
              <a:t>ｽﾄｱｱﾌﾟﾘｹｰｼｮﾝG</a:t>
            </a:r>
            <a:endParaRPr lang="en-US" sz="1400" dirty="0">
              <a:solidFill>
                <a:srgbClr val="292A2E"/>
              </a:solidFill>
              <a:highlight>
                <a:srgbClr val="FFFFFF"/>
              </a:highlight>
              <a:ea typeface="Meiryo"/>
            </a:endParaRPr>
          </a:p>
          <a:p>
            <a:pPr>
              <a:buClr>
                <a:srgbClr val="000000"/>
              </a:buClr>
            </a:pPr>
            <a:r>
              <a:rPr lang="en-US" sz="1400" dirty="0" err="1">
                <a:solidFill>
                  <a:srgbClr val="292A2E"/>
                </a:solidFill>
                <a:highlight>
                  <a:srgbClr val="FFFFFF"/>
                </a:highlight>
                <a:latin typeface="Meiryo"/>
                <a:ea typeface="Meiryo"/>
              </a:rPr>
              <a:t>北丸</a:t>
            </a:r>
            <a:r>
              <a:rPr lang="en-US" sz="1400" dirty="0">
                <a:solidFill>
                  <a:srgbClr val="292A2E"/>
                </a:solidFill>
                <a:highlight>
                  <a:srgbClr val="FFFFFF"/>
                </a:highlight>
                <a:latin typeface="Meiryo"/>
                <a:ea typeface="Meiryo"/>
              </a:rPr>
              <a:t>(愛)／</a:t>
            </a:r>
            <a:r>
              <a:rPr lang="en-US" sz="1400" dirty="0" err="1">
                <a:solidFill>
                  <a:srgbClr val="292A2E"/>
                </a:solidFill>
                <a:highlight>
                  <a:srgbClr val="FFFFFF"/>
                </a:highlight>
                <a:latin typeface="Meiryo"/>
                <a:ea typeface="Meiryo"/>
              </a:rPr>
              <a:t>CRMﾌﾟﾗｯﾄﾌｫｰﾑG</a:t>
            </a:r>
            <a:endParaRPr lang="en-US" sz="1400" dirty="0">
              <a:solidFill>
                <a:srgbClr val="292A2E"/>
              </a:solidFill>
              <a:highlight>
                <a:srgbClr val="FFFFFF"/>
              </a:highlight>
              <a:ea typeface="Meiryo"/>
            </a:endParaRPr>
          </a:p>
          <a:p>
            <a:pPr>
              <a:buClr>
                <a:srgbClr val="000000"/>
              </a:buClr>
            </a:pPr>
            <a:r>
              <a:rPr lang="en-US" sz="1400" dirty="0" err="1">
                <a:solidFill>
                  <a:srgbClr val="292A2E"/>
                </a:solidFill>
                <a:highlight>
                  <a:srgbClr val="FFFFFF"/>
                </a:highlight>
                <a:latin typeface="Meiryo"/>
                <a:ea typeface="Meiryo"/>
              </a:rPr>
              <a:t>福田</a:t>
            </a:r>
            <a:r>
              <a:rPr lang="en-US" sz="1400" dirty="0">
                <a:solidFill>
                  <a:srgbClr val="292A2E"/>
                </a:solidFill>
                <a:highlight>
                  <a:srgbClr val="FFFFFF"/>
                </a:highlight>
                <a:latin typeface="Meiryo"/>
                <a:ea typeface="Meiryo"/>
              </a:rPr>
              <a:t>(道)／</a:t>
            </a:r>
            <a:r>
              <a:rPr lang="en-US" sz="1400" dirty="0" err="1">
                <a:solidFill>
                  <a:srgbClr val="292A2E"/>
                </a:solidFill>
                <a:highlight>
                  <a:srgbClr val="FFFFFF"/>
                </a:highlight>
                <a:latin typeface="Meiryo"/>
                <a:ea typeface="Meiryo"/>
              </a:rPr>
              <a:t>ﾋﾞｼﾞﾈｽｵﾍﾟﾚｰｼｮﾝG</a:t>
            </a:r>
            <a:endParaRPr lang="en-US" sz="1400" dirty="0">
              <a:solidFill>
                <a:srgbClr val="292A2E"/>
              </a:solidFill>
              <a:highlight>
                <a:srgbClr val="FFFFFF"/>
              </a:highlight>
              <a:ea typeface="Meiryo"/>
            </a:endParaRPr>
          </a:p>
          <a:p>
            <a:pPr>
              <a:buClr>
                <a:srgbClr val="000000"/>
              </a:buClr>
            </a:pPr>
            <a:endParaRPr lang="en-US" altLang="ja-JP" b="1" i="0">
              <a:solidFill>
                <a:srgbClr val="292A2E"/>
              </a:solidFill>
              <a:effectLst/>
              <a:highlight>
                <a:srgbClr val="FFFFFF"/>
              </a:highlight>
              <a:latin typeface="Meiryo"/>
            </a:endParaRPr>
          </a:p>
        </p:txBody>
      </p:sp>
      <p:sp>
        <p:nvSpPr>
          <p:cNvPr id="6" name="コンテンツ プレースホルダー 1">
            <a:extLst>
              <a:ext uri="{FF2B5EF4-FFF2-40B4-BE49-F238E27FC236}">
                <a16:creationId xmlns:a16="http://schemas.microsoft.com/office/drawing/2014/main" id="{BBA5C45F-52BA-CA8D-4822-BE4A0E9FE28A}"/>
              </a:ext>
            </a:extLst>
          </p:cNvPr>
          <p:cNvSpPr txBox="1">
            <a:spLocks/>
          </p:cNvSpPr>
          <p:nvPr/>
        </p:nvSpPr>
        <p:spPr>
          <a:xfrm>
            <a:off x="5911575" y="696292"/>
            <a:ext cx="5876479" cy="5472608"/>
          </a:xfrm>
          <a:prstGeom prst="rect">
            <a:avLst/>
          </a:prstGeom>
        </p:spPr>
        <p:txBody>
          <a:bodyPr vert="horz" lIns="91440" tIns="45720" rIns="91440" bIns="45720" anchor="t">
            <a:normAutofit/>
          </a:bodyPr>
          <a:lstStyle>
            <a:lvl1pPr marL="431800" indent="-342900" algn="l" rtl="0" eaLnBrk="1" latinLnBrk="0" hangingPunct="1">
              <a:spcBef>
                <a:spcPts val="700"/>
              </a:spcBef>
              <a:buClr>
                <a:schemeClr val="tx1"/>
              </a:buClr>
              <a:buSzPct val="100000"/>
              <a:buFont typeface="Wingdings" panose="05000000000000000000" pitchFamily="2" charset="2"/>
              <a:buChar char="n"/>
              <a:defRPr kumimoji="1" sz="2400" kern="1200">
                <a:solidFill>
                  <a:schemeClr val="tx1"/>
                </a:solidFill>
                <a:latin typeface="Meiryo" panose="020B0604030504040204" pitchFamily="34" charset="-128"/>
                <a:ea typeface="Meiryo" panose="020B0604030504040204" pitchFamily="34" charset="-128"/>
                <a:cs typeface="Meiryo" panose="020B0604030504040204" pitchFamily="34" charset="-128"/>
              </a:defRPr>
            </a:lvl1pPr>
            <a:lvl2pPr marL="650875" indent="-285750" algn="l" rtl="0" eaLnBrk="1" latinLnBrk="0" hangingPunct="1">
              <a:spcBef>
                <a:spcPts val="550"/>
              </a:spcBef>
              <a:buClrTx/>
              <a:buSzPct val="100000"/>
              <a:buFont typeface="Wingdings" panose="05000000000000000000" pitchFamily="2" charset="2"/>
              <a:buChar char="n"/>
              <a:defRPr kumimoji="1" sz="2000" kern="1200">
                <a:solidFill>
                  <a:schemeClr val="tx1"/>
                </a:solidFill>
                <a:latin typeface="Meiryo" panose="020B0604030504040204" pitchFamily="34" charset="-128"/>
                <a:ea typeface="Meiryo" panose="020B0604030504040204" pitchFamily="34" charset="-128"/>
                <a:cs typeface="Meiryo" panose="020B0604030504040204" pitchFamily="34" charset="-128"/>
              </a:defRPr>
            </a:lvl2pPr>
            <a:lvl3pPr marL="911225" indent="-285750" algn="l" rtl="0" eaLnBrk="1" latinLnBrk="0" hangingPunct="1">
              <a:spcBef>
                <a:spcPts val="500"/>
              </a:spcBef>
              <a:buClrTx/>
              <a:buSzPct val="100000"/>
              <a:buFont typeface="Wingdings" panose="05000000000000000000" pitchFamily="2" charset="2"/>
              <a:buChar char="n"/>
              <a:defRPr kumimoji="1" sz="1800" kern="1200">
                <a:solidFill>
                  <a:schemeClr val="tx1"/>
                </a:solidFill>
                <a:latin typeface="Meiryo" panose="020B0604030504040204" pitchFamily="34" charset="-128"/>
                <a:ea typeface="Meiryo" panose="020B0604030504040204" pitchFamily="34" charset="-128"/>
                <a:cs typeface="Meiryo" panose="020B0604030504040204" pitchFamily="34" charset="-128"/>
              </a:defRPr>
            </a:lvl3pPr>
            <a:lvl4pPr marL="1163638" indent="-265113" algn="l" rtl="0" eaLnBrk="1" latinLnBrk="0" hangingPunct="1">
              <a:spcBef>
                <a:spcPts val="400"/>
              </a:spcBef>
              <a:buClrTx/>
              <a:buSzPct val="100000"/>
              <a:buFont typeface="Wingdings" panose="05000000000000000000" pitchFamily="2" charset="2"/>
              <a:buChar char="n"/>
              <a:defRPr kumimoji="1" sz="1600" kern="1200">
                <a:solidFill>
                  <a:schemeClr val="tx1"/>
                </a:solidFill>
                <a:latin typeface="Meiryo" panose="020B0604030504040204" pitchFamily="34" charset="-128"/>
                <a:ea typeface="Meiryo" panose="020B0604030504040204" pitchFamily="34" charset="-128"/>
                <a:cs typeface="Meiryo" panose="020B0604030504040204" pitchFamily="34" charset="-128"/>
              </a:defRPr>
            </a:lvl4pPr>
            <a:lvl5pPr marL="1435100" indent="-271463" algn="l" rtl="0" eaLnBrk="1" latinLnBrk="0" hangingPunct="1">
              <a:spcBef>
                <a:spcPts val="400"/>
              </a:spcBef>
              <a:buClrTx/>
              <a:buSzPct val="100000"/>
              <a:buFont typeface="Wingdings" panose="05000000000000000000" pitchFamily="2" charset="2"/>
              <a:buChar char="n"/>
              <a:defRPr kumimoji="1" sz="1600" kern="1200">
                <a:solidFill>
                  <a:schemeClr val="tx1"/>
                </a:solidFill>
                <a:latin typeface="Meiryo" panose="020B0604030504040204" pitchFamily="34" charset="-128"/>
                <a:ea typeface="Meiryo" panose="020B0604030504040204" pitchFamily="34" charset="-128"/>
                <a:cs typeface="Meiryo" panose="020B0604030504040204" pitchFamily="34" charset="-128"/>
              </a:defRPr>
            </a:lvl5pPr>
            <a:lvl6pPr marL="2103120" indent="-228600" algn="l" rtl="0" eaLnBrk="1" latinLnBrk="0" hangingPunct="1">
              <a:spcBef>
                <a:spcPct val="20000"/>
              </a:spcBef>
              <a:buClr>
                <a:schemeClr val="accent1"/>
              </a:buClr>
              <a:buFont typeface="Wingdings"/>
              <a:buChar char="§"/>
              <a:defRPr kumimoji="1"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1"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1"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1" sz="1800" kern="1200" baseline="0">
                <a:solidFill>
                  <a:schemeClr val="tx1"/>
                </a:solidFill>
                <a:latin typeface="+mn-lt"/>
                <a:ea typeface="+mn-ea"/>
                <a:cs typeface="+mn-cs"/>
              </a:defRPr>
            </a:lvl9pPr>
          </a:lstStyle>
          <a:p>
            <a:r>
              <a:rPr lang="en-US">
                <a:solidFill>
                  <a:srgbClr val="292A2E"/>
                </a:solidFill>
                <a:highlight>
                  <a:srgbClr val="FFFFFF"/>
                </a:highlight>
                <a:latin typeface="Meiryo"/>
                <a:ea typeface="Meiryo"/>
              </a:rPr>
              <a:t>Team C（4</a:t>
            </a:r>
            <a:r>
              <a:rPr lang="ja-JP" altLang="en-US">
                <a:solidFill>
                  <a:srgbClr val="292A2E"/>
                </a:solidFill>
                <a:highlight>
                  <a:srgbClr val="FFFFFF"/>
                </a:highlight>
                <a:latin typeface="Meiryo"/>
                <a:ea typeface="Meiryo"/>
              </a:rPr>
              <a:t>名）</a:t>
            </a:r>
            <a:endParaRPr lang="en-US" altLang="ja-JP">
              <a:solidFill>
                <a:srgbClr val="292A2E"/>
              </a:solidFill>
              <a:highlight>
                <a:srgbClr val="FFFFFF"/>
              </a:highlight>
              <a:latin typeface="Meiryo"/>
              <a:ea typeface="Meiryo"/>
            </a:endParaRPr>
          </a:p>
          <a:p>
            <a:pPr>
              <a:buClr>
                <a:srgbClr val="000000"/>
              </a:buClr>
            </a:pPr>
            <a:r>
              <a:rPr lang="ja-JP" altLang="en-US" sz="1400">
                <a:solidFill>
                  <a:srgbClr val="292A2E"/>
                </a:solidFill>
                <a:highlight>
                  <a:srgbClr val="FFFFFF"/>
                </a:highlight>
                <a:latin typeface="Meiryo"/>
                <a:ea typeface="Meiryo"/>
              </a:rPr>
              <a:t>沖村</a:t>
            </a:r>
            <a:r>
              <a:rPr lang="en-US" sz="1400">
                <a:solidFill>
                  <a:srgbClr val="292A2E"/>
                </a:solidFill>
                <a:highlight>
                  <a:srgbClr val="FFFFFF"/>
                </a:highlight>
                <a:latin typeface="Meiryo"/>
                <a:ea typeface="Meiryo"/>
              </a:rPr>
              <a:t>(</a:t>
            </a:r>
            <a:r>
              <a:rPr lang="ja-JP" altLang="en-US" sz="1400">
                <a:solidFill>
                  <a:srgbClr val="292A2E"/>
                </a:solidFill>
                <a:highlight>
                  <a:srgbClr val="FFFFFF"/>
                </a:highlight>
                <a:latin typeface="Meiryo"/>
                <a:ea typeface="Meiryo"/>
              </a:rPr>
              <a:t>明</a:t>
            </a:r>
            <a:r>
              <a:rPr lang="en-US" sz="1400">
                <a:solidFill>
                  <a:srgbClr val="292A2E"/>
                </a:solidFill>
                <a:highlight>
                  <a:srgbClr val="FFFFFF"/>
                </a:highlight>
                <a:latin typeface="Meiryo"/>
                <a:ea typeface="Meiryo"/>
              </a:rPr>
              <a:t>)</a:t>
            </a:r>
            <a:r>
              <a:rPr lang="ja-JP" altLang="en-US" sz="1400">
                <a:solidFill>
                  <a:srgbClr val="292A2E"/>
                </a:solidFill>
                <a:highlight>
                  <a:srgbClr val="FFFFFF"/>
                </a:highlight>
                <a:latin typeface="Meiryo"/>
                <a:ea typeface="Meiryo"/>
              </a:rPr>
              <a:t>／ｺｰﾎﾟﾚｰﾄｵﾍﾟﾚｰｼｮﾝ</a:t>
            </a:r>
            <a:r>
              <a:rPr lang="en-US" sz="1400">
                <a:solidFill>
                  <a:srgbClr val="292A2E"/>
                </a:solidFill>
                <a:highlight>
                  <a:srgbClr val="FFFFFF"/>
                </a:highlight>
                <a:latin typeface="Meiryo"/>
                <a:ea typeface="Meiryo"/>
              </a:rPr>
              <a:t>G</a:t>
            </a:r>
            <a:endParaRPr lang="ja-JP" altLang="en-US" sz="1400">
              <a:solidFill>
                <a:srgbClr val="292A2E"/>
              </a:solidFill>
              <a:highlight>
                <a:srgbClr val="FFFFFF"/>
              </a:highlight>
              <a:latin typeface="Meiryo"/>
            </a:endParaRPr>
          </a:p>
          <a:p>
            <a:pPr>
              <a:buClr>
                <a:srgbClr val="000000"/>
              </a:buClr>
            </a:pPr>
            <a:r>
              <a:rPr lang="ja-JP" altLang="en-US" sz="1400">
                <a:solidFill>
                  <a:srgbClr val="292A2E"/>
                </a:solidFill>
                <a:highlight>
                  <a:srgbClr val="FFFFFF"/>
                </a:highlight>
                <a:latin typeface="Meiryo"/>
                <a:ea typeface="Meiryo"/>
              </a:rPr>
              <a:t>吉沢</a:t>
            </a:r>
            <a:r>
              <a:rPr lang="en-US" sz="1400">
                <a:solidFill>
                  <a:srgbClr val="292A2E"/>
                </a:solidFill>
                <a:highlight>
                  <a:srgbClr val="FFFFFF"/>
                </a:highlight>
                <a:latin typeface="Meiryo"/>
                <a:ea typeface="Meiryo"/>
              </a:rPr>
              <a:t>(</a:t>
            </a:r>
            <a:r>
              <a:rPr lang="ja-JP" altLang="en-US" sz="1400">
                <a:solidFill>
                  <a:srgbClr val="292A2E"/>
                </a:solidFill>
                <a:highlight>
                  <a:srgbClr val="FFFFFF"/>
                </a:highlight>
                <a:latin typeface="Meiryo"/>
                <a:ea typeface="Meiryo"/>
              </a:rPr>
              <a:t>大</a:t>
            </a:r>
            <a:r>
              <a:rPr lang="en-US" sz="1400">
                <a:solidFill>
                  <a:srgbClr val="292A2E"/>
                </a:solidFill>
                <a:highlight>
                  <a:srgbClr val="FFFFFF"/>
                </a:highlight>
                <a:latin typeface="Meiryo"/>
                <a:ea typeface="Meiryo"/>
              </a:rPr>
              <a:t>)</a:t>
            </a:r>
            <a:r>
              <a:rPr lang="ja-JP" altLang="en-US" sz="1400">
                <a:solidFill>
                  <a:srgbClr val="292A2E"/>
                </a:solidFill>
                <a:highlight>
                  <a:srgbClr val="FFFFFF"/>
                </a:highlight>
                <a:latin typeface="Meiryo"/>
                <a:ea typeface="Meiryo"/>
              </a:rPr>
              <a:t>／ストアオーダー</a:t>
            </a:r>
            <a:r>
              <a:rPr lang="en-US" sz="1400">
                <a:solidFill>
                  <a:srgbClr val="292A2E"/>
                </a:solidFill>
                <a:highlight>
                  <a:srgbClr val="FFFFFF"/>
                </a:highlight>
                <a:latin typeface="Meiryo"/>
                <a:ea typeface="Meiryo"/>
              </a:rPr>
              <a:t>G</a:t>
            </a:r>
            <a:endParaRPr lang="ja-JP" altLang="en-US" sz="1400">
              <a:solidFill>
                <a:srgbClr val="292A2E"/>
              </a:solidFill>
              <a:highlight>
                <a:srgbClr val="FFFFFF"/>
              </a:highlight>
              <a:latin typeface="Meiryo"/>
            </a:endParaRPr>
          </a:p>
          <a:p>
            <a:pPr>
              <a:buClr>
                <a:srgbClr val="000000"/>
              </a:buClr>
            </a:pPr>
            <a:r>
              <a:rPr lang="ja-JP" altLang="en-US" sz="1400">
                <a:solidFill>
                  <a:srgbClr val="292A2E"/>
                </a:solidFill>
                <a:highlight>
                  <a:srgbClr val="FFFFFF"/>
                </a:highlight>
                <a:latin typeface="Meiryo"/>
                <a:ea typeface="Meiryo"/>
              </a:rPr>
              <a:t>市川</a:t>
            </a:r>
            <a:r>
              <a:rPr lang="en-US" sz="1400">
                <a:solidFill>
                  <a:srgbClr val="292A2E"/>
                </a:solidFill>
                <a:highlight>
                  <a:srgbClr val="FFFFFF"/>
                </a:highlight>
                <a:latin typeface="Meiryo"/>
                <a:ea typeface="Meiryo"/>
              </a:rPr>
              <a:t>(</a:t>
            </a:r>
            <a:r>
              <a:rPr lang="ja-JP" altLang="en-US" sz="1400">
                <a:solidFill>
                  <a:srgbClr val="292A2E"/>
                </a:solidFill>
                <a:highlight>
                  <a:srgbClr val="FFFFFF"/>
                </a:highlight>
                <a:latin typeface="Meiryo"/>
                <a:ea typeface="Meiryo"/>
              </a:rPr>
              <a:t>佑</a:t>
            </a:r>
            <a:r>
              <a:rPr lang="en-US" sz="1400">
                <a:solidFill>
                  <a:srgbClr val="292A2E"/>
                </a:solidFill>
                <a:highlight>
                  <a:srgbClr val="FFFFFF"/>
                </a:highlight>
                <a:latin typeface="Meiryo"/>
                <a:ea typeface="Meiryo"/>
              </a:rPr>
              <a:t>)</a:t>
            </a:r>
            <a:r>
              <a:rPr lang="ja-JP" altLang="en-US" sz="1400">
                <a:solidFill>
                  <a:srgbClr val="292A2E"/>
                </a:solidFill>
                <a:highlight>
                  <a:srgbClr val="FFFFFF"/>
                </a:highlight>
                <a:latin typeface="Meiryo"/>
                <a:ea typeface="Meiryo"/>
              </a:rPr>
              <a:t>／ﾌﾟﾛﾓｰｼｮﾝｼｽﾃﾑ</a:t>
            </a:r>
            <a:r>
              <a:rPr lang="en-US" sz="1400">
                <a:solidFill>
                  <a:srgbClr val="292A2E"/>
                </a:solidFill>
                <a:highlight>
                  <a:srgbClr val="FFFFFF"/>
                </a:highlight>
                <a:latin typeface="Meiryo"/>
                <a:ea typeface="Meiryo"/>
              </a:rPr>
              <a:t>G</a:t>
            </a:r>
            <a:endParaRPr lang="ja-JP" altLang="en-US" sz="1400">
              <a:solidFill>
                <a:srgbClr val="292A2E"/>
              </a:solidFill>
              <a:highlight>
                <a:srgbClr val="FFFFFF"/>
              </a:highlight>
              <a:latin typeface="Meiryo"/>
            </a:endParaRPr>
          </a:p>
          <a:p>
            <a:pPr>
              <a:buClr>
                <a:srgbClr val="000000"/>
              </a:buClr>
            </a:pPr>
            <a:r>
              <a:rPr lang="ja-JP" altLang="en-US" sz="1400">
                <a:solidFill>
                  <a:srgbClr val="292A2E"/>
                </a:solidFill>
                <a:highlight>
                  <a:srgbClr val="FFFFFF"/>
                </a:highlight>
                <a:latin typeface="Meiryo"/>
                <a:ea typeface="Meiryo"/>
              </a:rPr>
              <a:t>高橋</a:t>
            </a:r>
            <a:r>
              <a:rPr lang="en-US" sz="1400">
                <a:solidFill>
                  <a:srgbClr val="292A2E"/>
                </a:solidFill>
                <a:highlight>
                  <a:srgbClr val="FFFFFF"/>
                </a:highlight>
                <a:latin typeface="Meiryo"/>
                <a:ea typeface="Meiryo"/>
              </a:rPr>
              <a:t>(</a:t>
            </a:r>
            <a:r>
              <a:rPr lang="ja-JP" altLang="en-US" sz="1400">
                <a:solidFill>
                  <a:srgbClr val="292A2E"/>
                </a:solidFill>
                <a:highlight>
                  <a:srgbClr val="FFFFFF"/>
                </a:highlight>
                <a:latin typeface="Meiryo"/>
                <a:ea typeface="Meiryo"/>
              </a:rPr>
              <a:t>稔</a:t>
            </a:r>
            <a:r>
              <a:rPr lang="en-US" sz="1400">
                <a:solidFill>
                  <a:srgbClr val="292A2E"/>
                </a:solidFill>
                <a:highlight>
                  <a:srgbClr val="FFFFFF"/>
                </a:highlight>
                <a:latin typeface="Meiryo"/>
                <a:ea typeface="Meiryo"/>
              </a:rPr>
              <a:t>)</a:t>
            </a:r>
            <a:r>
              <a:rPr lang="ja-JP" altLang="en-US" sz="1400">
                <a:solidFill>
                  <a:srgbClr val="292A2E"/>
                </a:solidFill>
                <a:highlight>
                  <a:srgbClr val="FFFFFF"/>
                </a:highlight>
                <a:latin typeface="Meiryo"/>
                <a:ea typeface="Meiryo"/>
              </a:rPr>
              <a:t>／ﾋﾞｼﾞﾈｽｵﾍﾟﾚｰｼｮﾝ</a:t>
            </a:r>
            <a:r>
              <a:rPr lang="en-US" sz="1400">
                <a:solidFill>
                  <a:srgbClr val="292A2E"/>
                </a:solidFill>
                <a:highlight>
                  <a:srgbClr val="FFFFFF"/>
                </a:highlight>
                <a:latin typeface="Meiryo"/>
                <a:ea typeface="Meiryo"/>
              </a:rPr>
              <a:t>G</a:t>
            </a:r>
            <a:endParaRPr lang="ja-JP" altLang="en-US" sz="1400">
              <a:solidFill>
                <a:srgbClr val="292A2E"/>
              </a:solidFill>
              <a:highlight>
                <a:srgbClr val="FFFFFF"/>
              </a:highlight>
              <a:latin typeface="Meiryo"/>
            </a:endParaRPr>
          </a:p>
          <a:p>
            <a:pPr>
              <a:buClr>
                <a:srgbClr val="000000"/>
              </a:buClr>
            </a:pPr>
            <a:r>
              <a:rPr lang="en-US">
                <a:solidFill>
                  <a:srgbClr val="292A2E"/>
                </a:solidFill>
                <a:highlight>
                  <a:srgbClr val="FFFFFF"/>
                </a:highlight>
                <a:latin typeface="Meiryo"/>
                <a:ea typeface="Meiryo"/>
              </a:rPr>
              <a:t>Team D（4</a:t>
            </a:r>
            <a:r>
              <a:rPr lang="ja-JP" altLang="en-US">
                <a:solidFill>
                  <a:srgbClr val="292A2E"/>
                </a:solidFill>
                <a:highlight>
                  <a:srgbClr val="FFFFFF"/>
                </a:highlight>
                <a:latin typeface="Meiryo"/>
                <a:ea typeface="Meiryo"/>
              </a:rPr>
              <a:t>名）</a:t>
            </a:r>
            <a:endParaRPr lang="en-US" altLang="ja-JP">
              <a:latin typeface="Meiryo"/>
              <a:ea typeface="Meiryo"/>
            </a:endParaRPr>
          </a:p>
          <a:p>
            <a:pPr>
              <a:buClr>
                <a:srgbClr val="000000"/>
              </a:buClr>
            </a:pPr>
            <a:r>
              <a:rPr lang="ja-JP" altLang="en-US" sz="1400">
                <a:solidFill>
                  <a:srgbClr val="292A2E"/>
                </a:solidFill>
                <a:highlight>
                  <a:srgbClr val="FFFFFF"/>
                </a:highlight>
                <a:latin typeface="Meiryo"/>
                <a:ea typeface="Meiryo"/>
              </a:rPr>
              <a:t>井上</a:t>
            </a:r>
            <a:r>
              <a:rPr lang="en-US" sz="1400">
                <a:solidFill>
                  <a:srgbClr val="292A2E"/>
                </a:solidFill>
                <a:highlight>
                  <a:srgbClr val="FFFFFF"/>
                </a:highlight>
                <a:latin typeface="Meiryo"/>
                <a:ea typeface="Meiryo"/>
              </a:rPr>
              <a:t>／TCS</a:t>
            </a:r>
            <a:endParaRPr lang="ja-JP" altLang="en-US" sz="1400">
              <a:solidFill>
                <a:srgbClr val="292A2E"/>
              </a:solidFill>
              <a:highlight>
                <a:srgbClr val="FFFFFF"/>
              </a:highlight>
              <a:latin typeface="Meiryo"/>
            </a:endParaRPr>
          </a:p>
          <a:p>
            <a:pPr>
              <a:buClr>
                <a:srgbClr val="000000"/>
              </a:buClr>
            </a:pPr>
            <a:r>
              <a:rPr lang="ja-JP" altLang="en-US" sz="1400">
                <a:solidFill>
                  <a:srgbClr val="292A2E"/>
                </a:solidFill>
                <a:highlight>
                  <a:srgbClr val="FFFFFF"/>
                </a:highlight>
                <a:latin typeface="Meiryo"/>
                <a:ea typeface="Meiryo"/>
              </a:rPr>
              <a:t>山嵜</a:t>
            </a:r>
            <a:r>
              <a:rPr lang="en-US" sz="1400">
                <a:solidFill>
                  <a:srgbClr val="292A2E"/>
                </a:solidFill>
                <a:highlight>
                  <a:srgbClr val="FFFFFF"/>
                </a:highlight>
                <a:latin typeface="Meiryo"/>
                <a:ea typeface="Meiryo"/>
              </a:rPr>
              <a:t>(</a:t>
            </a:r>
            <a:r>
              <a:rPr lang="ja-JP" altLang="en-US" sz="1400">
                <a:solidFill>
                  <a:srgbClr val="292A2E"/>
                </a:solidFill>
                <a:highlight>
                  <a:srgbClr val="FFFFFF"/>
                </a:highlight>
                <a:latin typeface="Meiryo"/>
                <a:ea typeface="Meiryo"/>
              </a:rPr>
              <a:t>崇</a:t>
            </a:r>
            <a:r>
              <a:rPr lang="en-US" sz="1400">
                <a:solidFill>
                  <a:srgbClr val="292A2E"/>
                </a:solidFill>
                <a:highlight>
                  <a:srgbClr val="FFFFFF"/>
                </a:highlight>
                <a:latin typeface="Meiryo"/>
                <a:ea typeface="Meiryo"/>
              </a:rPr>
              <a:t>)／CRM</a:t>
            </a:r>
            <a:r>
              <a:rPr lang="ja-JP" altLang="en-US" sz="1400">
                <a:solidFill>
                  <a:srgbClr val="292A2E"/>
                </a:solidFill>
                <a:highlight>
                  <a:srgbClr val="FFFFFF"/>
                </a:highlight>
                <a:latin typeface="Meiryo"/>
                <a:ea typeface="Meiryo"/>
              </a:rPr>
              <a:t>ﾌﾟﾗｯﾄﾌｫｰﾑ</a:t>
            </a:r>
            <a:r>
              <a:rPr lang="en-US" sz="1400">
                <a:solidFill>
                  <a:srgbClr val="292A2E"/>
                </a:solidFill>
                <a:highlight>
                  <a:srgbClr val="FFFFFF"/>
                </a:highlight>
                <a:latin typeface="Meiryo"/>
                <a:ea typeface="Meiryo"/>
              </a:rPr>
              <a:t>G</a:t>
            </a:r>
            <a:endParaRPr lang="ja-JP" altLang="en-US" sz="1400">
              <a:solidFill>
                <a:srgbClr val="292A2E"/>
              </a:solidFill>
              <a:highlight>
                <a:srgbClr val="FFFFFF"/>
              </a:highlight>
              <a:latin typeface="Meiryo"/>
            </a:endParaRPr>
          </a:p>
          <a:p>
            <a:pPr>
              <a:buClr>
                <a:srgbClr val="000000"/>
              </a:buClr>
            </a:pPr>
            <a:r>
              <a:rPr lang="ja-JP" altLang="en-US" sz="1400">
                <a:solidFill>
                  <a:srgbClr val="292A2E"/>
                </a:solidFill>
                <a:highlight>
                  <a:srgbClr val="FFFFFF"/>
                </a:highlight>
                <a:latin typeface="Meiryo"/>
                <a:ea typeface="Meiryo"/>
              </a:rPr>
              <a:t>稲垣</a:t>
            </a:r>
            <a:r>
              <a:rPr lang="en-US" sz="1400">
                <a:solidFill>
                  <a:srgbClr val="292A2E"/>
                </a:solidFill>
                <a:highlight>
                  <a:srgbClr val="FFFFFF"/>
                </a:highlight>
                <a:latin typeface="Meiryo"/>
                <a:ea typeface="Meiryo"/>
              </a:rPr>
              <a:t>(</a:t>
            </a:r>
            <a:r>
              <a:rPr lang="ja-JP" altLang="en-US" sz="1400">
                <a:solidFill>
                  <a:srgbClr val="292A2E"/>
                </a:solidFill>
                <a:highlight>
                  <a:srgbClr val="FFFFFF"/>
                </a:highlight>
                <a:latin typeface="Meiryo"/>
                <a:ea typeface="Meiryo"/>
              </a:rPr>
              <a:t>祐</a:t>
            </a:r>
            <a:r>
              <a:rPr lang="en-US" sz="1400">
                <a:solidFill>
                  <a:srgbClr val="292A2E"/>
                </a:solidFill>
                <a:highlight>
                  <a:srgbClr val="FFFFFF"/>
                </a:highlight>
                <a:latin typeface="Meiryo"/>
                <a:ea typeface="Meiryo"/>
              </a:rPr>
              <a:t>)</a:t>
            </a:r>
            <a:r>
              <a:rPr lang="ja-JP" altLang="en-US" sz="1400">
                <a:solidFill>
                  <a:srgbClr val="292A2E"/>
                </a:solidFill>
                <a:highlight>
                  <a:srgbClr val="FFFFFF"/>
                </a:highlight>
                <a:latin typeface="Meiryo"/>
                <a:ea typeface="Meiryo"/>
              </a:rPr>
              <a:t>／ｽﾄｱｱﾌﾟﾘｹｰｼｮﾝ</a:t>
            </a:r>
            <a:r>
              <a:rPr lang="en-US" sz="1400">
                <a:solidFill>
                  <a:srgbClr val="292A2E"/>
                </a:solidFill>
                <a:highlight>
                  <a:srgbClr val="FFFFFF"/>
                </a:highlight>
                <a:latin typeface="Meiryo"/>
                <a:ea typeface="Meiryo"/>
              </a:rPr>
              <a:t>G</a:t>
            </a:r>
            <a:endParaRPr lang="ja-JP" altLang="en-US" sz="1400">
              <a:solidFill>
                <a:srgbClr val="292A2E"/>
              </a:solidFill>
              <a:highlight>
                <a:srgbClr val="FFFFFF"/>
              </a:highlight>
              <a:latin typeface="Meiryo"/>
            </a:endParaRPr>
          </a:p>
          <a:p>
            <a:pPr>
              <a:buClr>
                <a:srgbClr val="000000"/>
              </a:buClr>
            </a:pPr>
            <a:r>
              <a:rPr lang="ja-JP" altLang="en-US" sz="1400">
                <a:solidFill>
                  <a:srgbClr val="292A2E"/>
                </a:solidFill>
                <a:highlight>
                  <a:srgbClr val="FFFFFF"/>
                </a:highlight>
                <a:latin typeface="Meiryo"/>
                <a:ea typeface="Meiryo"/>
              </a:rPr>
              <a:t>高尾</a:t>
            </a:r>
            <a:r>
              <a:rPr lang="en-US" sz="1400">
                <a:solidFill>
                  <a:srgbClr val="292A2E"/>
                </a:solidFill>
                <a:highlight>
                  <a:srgbClr val="FFFFFF"/>
                </a:highlight>
                <a:latin typeface="Meiryo"/>
                <a:ea typeface="Meiryo"/>
              </a:rPr>
              <a:t>(</a:t>
            </a:r>
            <a:r>
              <a:rPr lang="ja-JP" altLang="en-US" sz="1400">
                <a:solidFill>
                  <a:srgbClr val="292A2E"/>
                </a:solidFill>
                <a:highlight>
                  <a:srgbClr val="FFFFFF"/>
                </a:highlight>
                <a:latin typeface="Meiryo"/>
                <a:ea typeface="Meiryo"/>
              </a:rPr>
              <a:t>尚</a:t>
            </a:r>
            <a:r>
              <a:rPr lang="en-US" sz="1400">
                <a:solidFill>
                  <a:srgbClr val="292A2E"/>
                </a:solidFill>
                <a:highlight>
                  <a:srgbClr val="FFFFFF"/>
                </a:highlight>
                <a:latin typeface="Meiryo"/>
                <a:ea typeface="Meiryo"/>
              </a:rPr>
              <a:t>)</a:t>
            </a:r>
            <a:r>
              <a:rPr lang="ja-JP" altLang="en-US" sz="1400">
                <a:solidFill>
                  <a:srgbClr val="292A2E"/>
                </a:solidFill>
                <a:highlight>
                  <a:srgbClr val="FFFFFF"/>
                </a:highlight>
                <a:latin typeface="Meiryo"/>
                <a:ea typeface="Meiryo"/>
              </a:rPr>
              <a:t>／ﾋﾞｼﾞﾈｽｵﾍﾟﾚｰｼｮﾝ</a:t>
            </a:r>
            <a:r>
              <a:rPr lang="en-US" sz="1400">
                <a:solidFill>
                  <a:srgbClr val="292A2E"/>
                </a:solidFill>
                <a:highlight>
                  <a:srgbClr val="FFFFFF"/>
                </a:highlight>
                <a:latin typeface="Meiryo"/>
                <a:ea typeface="Meiryo"/>
              </a:rPr>
              <a:t>G</a:t>
            </a:r>
            <a:endParaRPr lang="ja-JP" altLang="en-US" sz="1400">
              <a:solidFill>
                <a:srgbClr val="292A2E"/>
              </a:solidFill>
              <a:highlight>
                <a:srgbClr val="FFFFFF"/>
              </a:highlight>
              <a:latin typeface="Meiryo"/>
            </a:endParaRPr>
          </a:p>
          <a:p>
            <a:pPr>
              <a:buClr>
                <a:srgbClr val="000000"/>
              </a:buClr>
            </a:pPr>
            <a:r>
              <a:rPr lang="en-US">
                <a:solidFill>
                  <a:srgbClr val="292A2E"/>
                </a:solidFill>
                <a:highlight>
                  <a:srgbClr val="FFFFFF"/>
                </a:highlight>
                <a:latin typeface="Meiryo"/>
                <a:ea typeface="Meiryo"/>
              </a:rPr>
              <a:t>Team E（4</a:t>
            </a:r>
            <a:r>
              <a:rPr lang="ja-JP" altLang="en-US">
                <a:solidFill>
                  <a:srgbClr val="292A2E"/>
                </a:solidFill>
                <a:highlight>
                  <a:srgbClr val="FFFFFF"/>
                </a:highlight>
                <a:latin typeface="Meiryo"/>
                <a:ea typeface="Meiryo"/>
              </a:rPr>
              <a:t>名）</a:t>
            </a:r>
            <a:endParaRPr lang="en-US" altLang="ja-JP">
              <a:latin typeface="Meiryo"/>
              <a:ea typeface="Meiryo"/>
            </a:endParaRPr>
          </a:p>
          <a:p>
            <a:pPr>
              <a:buClr>
                <a:srgbClr val="000000"/>
              </a:buClr>
            </a:pPr>
            <a:r>
              <a:rPr lang="ja-JP" altLang="en-US" sz="1400">
                <a:solidFill>
                  <a:srgbClr val="292A2E"/>
                </a:solidFill>
                <a:highlight>
                  <a:srgbClr val="FFFFFF"/>
                </a:highlight>
                <a:latin typeface="Meiryo"/>
                <a:ea typeface="Meiryo"/>
              </a:rPr>
              <a:t>竹川</a:t>
            </a:r>
            <a:r>
              <a:rPr lang="en-US" sz="1400">
                <a:solidFill>
                  <a:srgbClr val="292A2E"/>
                </a:solidFill>
                <a:highlight>
                  <a:srgbClr val="FFFFFF"/>
                </a:highlight>
                <a:latin typeface="Meiryo"/>
                <a:ea typeface="Meiryo"/>
              </a:rPr>
              <a:t>(</a:t>
            </a:r>
            <a:r>
              <a:rPr lang="ja-JP" altLang="en-US" sz="1400">
                <a:solidFill>
                  <a:srgbClr val="292A2E"/>
                </a:solidFill>
                <a:highlight>
                  <a:srgbClr val="FFFFFF"/>
                </a:highlight>
                <a:latin typeface="Meiryo"/>
                <a:ea typeface="Meiryo"/>
              </a:rPr>
              <a:t>恭</a:t>
            </a:r>
            <a:r>
              <a:rPr lang="en-US" sz="1400">
                <a:solidFill>
                  <a:srgbClr val="292A2E"/>
                </a:solidFill>
                <a:highlight>
                  <a:srgbClr val="FFFFFF"/>
                </a:highlight>
                <a:latin typeface="Meiryo"/>
                <a:ea typeface="Meiryo"/>
              </a:rPr>
              <a:t>)</a:t>
            </a:r>
            <a:r>
              <a:rPr lang="ja-JP" altLang="en-US" sz="1400">
                <a:solidFill>
                  <a:srgbClr val="292A2E"/>
                </a:solidFill>
                <a:highlight>
                  <a:srgbClr val="FFFFFF"/>
                </a:highlight>
                <a:latin typeface="Meiryo"/>
                <a:ea typeface="Meiryo"/>
              </a:rPr>
              <a:t>／ﾋﾞｼﾞﾈｽｵﾍﾟﾚｰｼｮﾝ</a:t>
            </a:r>
            <a:r>
              <a:rPr lang="en-US" sz="1400">
                <a:solidFill>
                  <a:srgbClr val="292A2E"/>
                </a:solidFill>
                <a:highlight>
                  <a:srgbClr val="FFFFFF"/>
                </a:highlight>
                <a:latin typeface="Meiryo"/>
                <a:ea typeface="Meiryo"/>
              </a:rPr>
              <a:t>G</a:t>
            </a:r>
            <a:endParaRPr lang="ja-JP" altLang="en-US" sz="1400">
              <a:solidFill>
                <a:srgbClr val="292A2E"/>
              </a:solidFill>
              <a:highlight>
                <a:srgbClr val="FFFFFF"/>
              </a:highlight>
              <a:latin typeface="Meiryo"/>
            </a:endParaRPr>
          </a:p>
          <a:p>
            <a:pPr>
              <a:buClr>
                <a:srgbClr val="000000"/>
              </a:buClr>
            </a:pPr>
            <a:r>
              <a:rPr lang="ja-JP" altLang="en-US" sz="1400">
                <a:solidFill>
                  <a:srgbClr val="292A2E"/>
                </a:solidFill>
                <a:highlight>
                  <a:srgbClr val="FFFFFF"/>
                </a:highlight>
                <a:latin typeface="Meiryo"/>
                <a:ea typeface="Meiryo"/>
              </a:rPr>
              <a:t>山下</a:t>
            </a:r>
            <a:r>
              <a:rPr lang="en-US" sz="1400">
                <a:solidFill>
                  <a:srgbClr val="292A2E"/>
                </a:solidFill>
                <a:highlight>
                  <a:srgbClr val="FFFFFF"/>
                </a:highlight>
                <a:latin typeface="Meiryo"/>
                <a:ea typeface="Meiryo"/>
              </a:rPr>
              <a:t>(</a:t>
            </a:r>
            <a:r>
              <a:rPr lang="ja-JP" altLang="en-US" sz="1400">
                <a:solidFill>
                  <a:srgbClr val="292A2E"/>
                </a:solidFill>
                <a:highlight>
                  <a:srgbClr val="FFFFFF"/>
                </a:highlight>
                <a:latin typeface="Meiryo"/>
                <a:ea typeface="Meiryo"/>
              </a:rPr>
              <a:t>ゆ</a:t>
            </a:r>
            <a:r>
              <a:rPr lang="en-US" sz="1400">
                <a:solidFill>
                  <a:srgbClr val="292A2E"/>
                </a:solidFill>
                <a:highlight>
                  <a:srgbClr val="FFFFFF"/>
                </a:highlight>
                <a:latin typeface="Meiryo"/>
                <a:ea typeface="Meiryo"/>
              </a:rPr>
              <a:t>)</a:t>
            </a:r>
            <a:r>
              <a:rPr lang="ja-JP" altLang="en-US" sz="1400">
                <a:solidFill>
                  <a:srgbClr val="292A2E"/>
                </a:solidFill>
                <a:highlight>
                  <a:srgbClr val="FFFFFF"/>
                </a:highlight>
                <a:latin typeface="Meiryo"/>
                <a:ea typeface="Meiryo"/>
              </a:rPr>
              <a:t>／ﾌﾟﾛﾓｰｼｮﾝｼｽﾃﾑ</a:t>
            </a:r>
            <a:r>
              <a:rPr lang="en-US" sz="1400">
                <a:solidFill>
                  <a:srgbClr val="292A2E"/>
                </a:solidFill>
                <a:highlight>
                  <a:srgbClr val="FFFFFF"/>
                </a:highlight>
                <a:latin typeface="Meiryo"/>
                <a:ea typeface="Meiryo"/>
              </a:rPr>
              <a:t>G</a:t>
            </a:r>
            <a:endParaRPr lang="ja-JP" altLang="en-US" sz="1400">
              <a:solidFill>
                <a:srgbClr val="292A2E"/>
              </a:solidFill>
              <a:highlight>
                <a:srgbClr val="FFFFFF"/>
              </a:highlight>
              <a:latin typeface="Meiryo"/>
            </a:endParaRPr>
          </a:p>
          <a:p>
            <a:pPr>
              <a:buClr>
                <a:srgbClr val="000000"/>
              </a:buClr>
            </a:pPr>
            <a:r>
              <a:rPr lang="ja-JP" altLang="en-US" sz="1400">
                <a:solidFill>
                  <a:srgbClr val="292A2E"/>
                </a:solidFill>
                <a:highlight>
                  <a:srgbClr val="FFFFFF"/>
                </a:highlight>
                <a:latin typeface="Meiryo"/>
                <a:ea typeface="Meiryo"/>
              </a:rPr>
              <a:t>宮本</a:t>
            </a:r>
            <a:r>
              <a:rPr lang="en-US" sz="1400">
                <a:solidFill>
                  <a:srgbClr val="292A2E"/>
                </a:solidFill>
                <a:highlight>
                  <a:srgbClr val="FFFFFF"/>
                </a:highlight>
                <a:latin typeface="Meiryo"/>
                <a:ea typeface="Meiryo"/>
              </a:rPr>
              <a:t>／TCS</a:t>
            </a:r>
            <a:endParaRPr lang="ja-JP" altLang="en-US" sz="1400">
              <a:solidFill>
                <a:srgbClr val="292A2E"/>
              </a:solidFill>
              <a:highlight>
                <a:srgbClr val="FFFFFF"/>
              </a:highlight>
              <a:latin typeface="Meiryo"/>
            </a:endParaRPr>
          </a:p>
          <a:p>
            <a:pPr>
              <a:buClr>
                <a:srgbClr val="000000"/>
              </a:buClr>
            </a:pPr>
            <a:r>
              <a:rPr lang="ja-JP" altLang="en-US" sz="1400">
                <a:solidFill>
                  <a:srgbClr val="292A2E"/>
                </a:solidFill>
                <a:highlight>
                  <a:srgbClr val="FFFFFF"/>
                </a:highlight>
                <a:latin typeface="Meiryo"/>
                <a:ea typeface="Meiryo"/>
              </a:rPr>
              <a:t>荻野</a:t>
            </a:r>
            <a:r>
              <a:rPr lang="en-US" sz="1400">
                <a:solidFill>
                  <a:srgbClr val="292A2E"/>
                </a:solidFill>
                <a:highlight>
                  <a:srgbClr val="FFFFFF"/>
                </a:highlight>
                <a:latin typeface="Meiryo"/>
                <a:ea typeface="Meiryo"/>
              </a:rPr>
              <a:t>(</a:t>
            </a:r>
            <a:r>
              <a:rPr lang="ja-JP" altLang="en-US" sz="1400">
                <a:solidFill>
                  <a:srgbClr val="292A2E"/>
                </a:solidFill>
                <a:highlight>
                  <a:srgbClr val="FFFFFF"/>
                </a:highlight>
                <a:latin typeface="Meiryo"/>
                <a:ea typeface="Meiryo"/>
              </a:rPr>
              <a:t>敬</a:t>
            </a:r>
            <a:r>
              <a:rPr lang="en-US" sz="1400">
                <a:solidFill>
                  <a:srgbClr val="292A2E"/>
                </a:solidFill>
                <a:highlight>
                  <a:srgbClr val="FFFFFF"/>
                </a:highlight>
                <a:latin typeface="Meiryo"/>
                <a:ea typeface="Meiryo"/>
              </a:rPr>
              <a:t>)</a:t>
            </a:r>
            <a:r>
              <a:rPr lang="ja-JP" altLang="en-US" sz="1400">
                <a:solidFill>
                  <a:srgbClr val="292A2E"/>
                </a:solidFill>
                <a:highlight>
                  <a:srgbClr val="FFFFFF"/>
                </a:highlight>
                <a:latin typeface="Meiryo"/>
                <a:ea typeface="Meiryo"/>
              </a:rPr>
              <a:t>／ﾋﾞｼﾞﾈｽｵﾍﾟﾚｰｼｮﾝ</a:t>
            </a:r>
            <a:r>
              <a:rPr lang="en-US" sz="1400">
                <a:solidFill>
                  <a:srgbClr val="292A2E"/>
                </a:solidFill>
                <a:highlight>
                  <a:srgbClr val="FFFFFF"/>
                </a:highlight>
                <a:latin typeface="Meiryo"/>
                <a:ea typeface="Meiryo"/>
              </a:rPr>
              <a:t>G</a:t>
            </a:r>
            <a:endParaRPr lang="ja-JP" altLang="en-US" sz="1400">
              <a:solidFill>
                <a:srgbClr val="292A2E"/>
              </a:solidFill>
              <a:highlight>
                <a:srgbClr val="FFFFFF"/>
              </a:highlight>
              <a:latin typeface="Meiryo"/>
            </a:endParaRPr>
          </a:p>
          <a:p>
            <a:pPr marL="88900" indent="0">
              <a:buClr>
                <a:srgbClr val="000000"/>
              </a:buClr>
              <a:buNone/>
            </a:pPr>
            <a:endParaRPr lang="en-US" b="1">
              <a:highlight>
                <a:srgbClr val="FFFFFF"/>
              </a:highlight>
              <a:ea typeface="Meiryo"/>
            </a:endParaRPr>
          </a:p>
        </p:txBody>
      </p:sp>
      <p:sp>
        <p:nvSpPr>
          <p:cNvPr id="8" name="テキスト ボックス 7">
            <a:extLst>
              <a:ext uri="{FF2B5EF4-FFF2-40B4-BE49-F238E27FC236}">
                <a16:creationId xmlns:a16="http://schemas.microsoft.com/office/drawing/2014/main" id="{EF52BE4F-E932-6B3A-58A7-7E8A545244AC}"/>
              </a:ext>
            </a:extLst>
          </p:cNvPr>
          <p:cNvSpPr txBox="1"/>
          <p:nvPr/>
        </p:nvSpPr>
        <p:spPr>
          <a:xfrm>
            <a:off x="2838297" y="5985073"/>
            <a:ext cx="9262472" cy="430887"/>
          </a:xfrm>
          <a:prstGeom prst="rect">
            <a:avLst/>
          </a:prstGeom>
          <a:noFill/>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algn="l"/>
            <a:r>
              <a:rPr lang="ja-JP" altLang="en-US" sz="2200" b="1">
                <a:solidFill>
                  <a:srgbClr val="292A2E"/>
                </a:solidFill>
                <a:highlight>
                  <a:srgbClr val="FFFFFF"/>
                </a:highlight>
                <a:latin typeface="Meiryo"/>
                <a:ea typeface="+mn-lt"/>
              </a:rPr>
              <a:t>※特定の誰かではなく全員がリーダーだと思って発言行動してください</a:t>
            </a:r>
            <a:endParaRPr lang="ja-JP"/>
          </a:p>
        </p:txBody>
      </p:sp>
      <p:sp>
        <p:nvSpPr>
          <p:cNvPr id="3" name="タイトル 2">
            <a:extLst>
              <a:ext uri="{FF2B5EF4-FFF2-40B4-BE49-F238E27FC236}">
                <a16:creationId xmlns:a16="http://schemas.microsoft.com/office/drawing/2014/main" id="{2638DF09-DA52-C3BF-5BB4-B95E62574A04}"/>
              </a:ext>
            </a:extLst>
          </p:cNvPr>
          <p:cNvSpPr>
            <a:spLocks noGrp="1"/>
          </p:cNvSpPr>
          <p:nvPr>
            <p:ph type="title"/>
          </p:nvPr>
        </p:nvSpPr>
        <p:spPr>
          <a:xfrm>
            <a:off x="238369" y="30197"/>
            <a:ext cx="10972800" cy="455613"/>
          </a:xfrm>
        </p:spPr>
        <p:txBody>
          <a:bodyPr/>
          <a:lstStyle/>
          <a:p>
            <a:r>
              <a:rPr kumimoji="1" lang="ja-JP" altLang="en-US"/>
              <a:t>チーム詳細</a:t>
            </a:r>
          </a:p>
        </p:txBody>
      </p:sp>
    </p:spTree>
    <p:extLst>
      <p:ext uri="{BB962C8B-B14F-4D97-AF65-F5344CB8AC3E}">
        <p14:creationId xmlns:p14="http://schemas.microsoft.com/office/powerpoint/2010/main" val="41004738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グループ化 14">
            <a:extLst>
              <a:ext uri="{FF2B5EF4-FFF2-40B4-BE49-F238E27FC236}">
                <a16:creationId xmlns:a16="http://schemas.microsoft.com/office/drawing/2014/main" id="{47E2FBBC-524D-DCEE-32BA-B894A2940B09}"/>
              </a:ext>
            </a:extLst>
          </p:cNvPr>
          <p:cNvGrpSpPr/>
          <p:nvPr/>
        </p:nvGrpSpPr>
        <p:grpSpPr>
          <a:xfrm>
            <a:off x="3043017" y="-1281229"/>
            <a:ext cx="6105966" cy="7000752"/>
            <a:chOff x="294041" y="-1959195"/>
            <a:chExt cx="6960973" cy="7981054"/>
          </a:xfrm>
        </p:grpSpPr>
        <p:sp>
          <p:nvSpPr>
            <p:cNvPr id="4" name="環状矢印 3">
              <a:extLst>
                <a:ext uri="{FF2B5EF4-FFF2-40B4-BE49-F238E27FC236}">
                  <a16:creationId xmlns:a16="http://schemas.microsoft.com/office/drawing/2014/main" id="{10B7B034-8210-C41A-06D5-50ABA687B6C3}"/>
                </a:ext>
              </a:extLst>
            </p:cNvPr>
            <p:cNvSpPr/>
            <p:nvPr/>
          </p:nvSpPr>
          <p:spPr>
            <a:xfrm rot="10800000">
              <a:off x="1494243" y="-1959195"/>
              <a:ext cx="4601757" cy="7860193"/>
            </a:xfrm>
            <a:prstGeom prst="circularArrow">
              <a:avLst>
                <a:gd name="adj1" fmla="val 19490"/>
                <a:gd name="adj2" fmla="val 9578"/>
                <a:gd name="adj3" fmla="val 50663"/>
                <a:gd name="adj4" fmla="val 10800000"/>
                <a:gd name="adj5" fmla="val 9745"/>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bg1"/>
                </a:solidFill>
                <a:latin typeface="Meiryo" panose="020B0604030504040204" pitchFamily="34" charset="-128"/>
                <a:ea typeface="Meiryo" panose="020B0604030504040204" pitchFamily="34" charset="-128"/>
              </a:endParaRPr>
            </a:p>
          </p:txBody>
        </p:sp>
        <p:grpSp>
          <p:nvGrpSpPr>
            <p:cNvPr id="14" name="グループ化 13">
              <a:extLst>
                <a:ext uri="{FF2B5EF4-FFF2-40B4-BE49-F238E27FC236}">
                  <a16:creationId xmlns:a16="http://schemas.microsoft.com/office/drawing/2014/main" id="{81D638C5-B0E9-910F-C7BE-4A0B39085390}"/>
                </a:ext>
              </a:extLst>
            </p:cNvPr>
            <p:cNvGrpSpPr/>
            <p:nvPr/>
          </p:nvGrpSpPr>
          <p:grpSpPr>
            <a:xfrm>
              <a:off x="294041" y="1169773"/>
              <a:ext cx="6960973" cy="4852086"/>
              <a:chOff x="294041" y="1169773"/>
              <a:chExt cx="6960973" cy="4852086"/>
            </a:xfrm>
          </p:grpSpPr>
          <p:sp>
            <p:nvSpPr>
              <p:cNvPr id="5" name="正方形/長方形 4">
                <a:extLst>
                  <a:ext uri="{FF2B5EF4-FFF2-40B4-BE49-F238E27FC236}">
                    <a16:creationId xmlns:a16="http://schemas.microsoft.com/office/drawing/2014/main" id="{677C1FD5-4D4D-CBA8-1440-FB5633E4B66E}"/>
                  </a:ext>
                </a:extLst>
              </p:cNvPr>
              <p:cNvSpPr/>
              <p:nvPr/>
            </p:nvSpPr>
            <p:spPr>
              <a:xfrm>
                <a:off x="294041" y="2113004"/>
                <a:ext cx="1729946" cy="741406"/>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b="1" err="1">
                    <a:solidFill>
                      <a:schemeClr val="accent1"/>
                    </a:solidFill>
                    <a:latin typeface="Meiryo" panose="020B0604030504040204" pitchFamily="34" charset="-128"/>
                    <a:ea typeface="Meiryo" panose="020B0604030504040204" pitchFamily="34" charset="-128"/>
                  </a:rPr>
                  <a:t>TeamA</a:t>
                </a:r>
                <a:endParaRPr kumimoji="1" lang="ja-JP" altLang="en-US" b="1">
                  <a:solidFill>
                    <a:schemeClr val="accent1"/>
                  </a:solidFill>
                  <a:latin typeface="Meiryo" panose="020B0604030504040204" pitchFamily="34" charset="-128"/>
                  <a:ea typeface="Meiryo" panose="020B0604030504040204" pitchFamily="34" charset="-128"/>
                </a:endParaRPr>
              </a:p>
            </p:txBody>
          </p:sp>
          <p:sp>
            <p:nvSpPr>
              <p:cNvPr id="6" name="正方形/長方形 5">
                <a:extLst>
                  <a:ext uri="{FF2B5EF4-FFF2-40B4-BE49-F238E27FC236}">
                    <a16:creationId xmlns:a16="http://schemas.microsoft.com/office/drawing/2014/main" id="{093C9CC9-F9F9-060F-A2FF-F41E63FE749C}"/>
                  </a:ext>
                </a:extLst>
              </p:cNvPr>
              <p:cNvSpPr/>
              <p:nvPr/>
            </p:nvSpPr>
            <p:spPr>
              <a:xfrm>
                <a:off x="725601" y="3797641"/>
                <a:ext cx="1729946" cy="741406"/>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b="1" err="1">
                    <a:solidFill>
                      <a:schemeClr val="accent1"/>
                    </a:solidFill>
                    <a:latin typeface="Meiryo" panose="020B0604030504040204" pitchFamily="34" charset="-128"/>
                    <a:ea typeface="Meiryo" panose="020B0604030504040204" pitchFamily="34" charset="-128"/>
                  </a:rPr>
                  <a:t>TeamB</a:t>
                </a:r>
                <a:endParaRPr kumimoji="1" lang="ja-JP" altLang="en-US" b="1">
                  <a:solidFill>
                    <a:schemeClr val="accent1"/>
                  </a:solidFill>
                  <a:latin typeface="Meiryo" panose="020B0604030504040204" pitchFamily="34" charset="-128"/>
                  <a:ea typeface="Meiryo" panose="020B0604030504040204" pitchFamily="34" charset="-128"/>
                </a:endParaRPr>
              </a:p>
            </p:txBody>
          </p:sp>
          <p:sp>
            <p:nvSpPr>
              <p:cNvPr id="7" name="正方形/長方形 6">
                <a:extLst>
                  <a:ext uri="{FF2B5EF4-FFF2-40B4-BE49-F238E27FC236}">
                    <a16:creationId xmlns:a16="http://schemas.microsoft.com/office/drawing/2014/main" id="{5B662493-E2D4-86F7-60B4-34A9E9D58CBC}"/>
                  </a:ext>
                </a:extLst>
              </p:cNvPr>
              <p:cNvSpPr/>
              <p:nvPr/>
            </p:nvSpPr>
            <p:spPr>
              <a:xfrm>
                <a:off x="5525068" y="2113004"/>
                <a:ext cx="1729946" cy="741406"/>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b="1" err="1">
                    <a:solidFill>
                      <a:schemeClr val="accent1"/>
                    </a:solidFill>
                    <a:latin typeface="Meiryo" panose="020B0604030504040204" pitchFamily="34" charset="-128"/>
                    <a:ea typeface="Meiryo" panose="020B0604030504040204" pitchFamily="34" charset="-128"/>
                  </a:rPr>
                  <a:t>TeamE</a:t>
                </a:r>
                <a:endParaRPr kumimoji="1" lang="ja-JP" altLang="en-US" b="1">
                  <a:solidFill>
                    <a:schemeClr val="accent1"/>
                  </a:solidFill>
                  <a:latin typeface="Meiryo" panose="020B0604030504040204" pitchFamily="34" charset="-128"/>
                  <a:ea typeface="Meiryo" panose="020B0604030504040204" pitchFamily="34" charset="-128"/>
                </a:endParaRPr>
              </a:p>
            </p:txBody>
          </p:sp>
          <p:sp>
            <p:nvSpPr>
              <p:cNvPr id="8" name="正方形/長方形 7">
                <a:extLst>
                  <a:ext uri="{FF2B5EF4-FFF2-40B4-BE49-F238E27FC236}">
                    <a16:creationId xmlns:a16="http://schemas.microsoft.com/office/drawing/2014/main" id="{7DAF1622-96CB-2BEC-0012-B86EB71D68F4}"/>
                  </a:ext>
                </a:extLst>
              </p:cNvPr>
              <p:cNvSpPr/>
              <p:nvPr/>
            </p:nvSpPr>
            <p:spPr>
              <a:xfrm>
                <a:off x="5231027" y="3797641"/>
                <a:ext cx="1729946" cy="741406"/>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b="1" err="1">
                    <a:solidFill>
                      <a:schemeClr val="accent1"/>
                    </a:solidFill>
                    <a:latin typeface="Meiryo" panose="020B0604030504040204" pitchFamily="34" charset="-128"/>
                    <a:ea typeface="Meiryo" panose="020B0604030504040204" pitchFamily="34" charset="-128"/>
                  </a:rPr>
                  <a:t>TeamD</a:t>
                </a:r>
                <a:endParaRPr kumimoji="1" lang="ja-JP" altLang="en-US" b="1">
                  <a:solidFill>
                    <a:schemeClr val="accent1"/>
                  </a:solidFill>
                  <a:latin typeface="Meiryo" panose="020B0604030504040204" pitchFamily="34" charset="-128"/>
                  <a:ea typeface="Meiryo" panose="020B0604030504040204" pitchFamily="34" charset="-128"/>
                </a:endParaRPr>
              </a:p>
            </p:txBody>
          </p:sp>
          <p:sp>
            <p:nvSpPr>
              <p:cNvPr id="9" name="正方形/長方形 8">
                <a:extLst>
                  <a:ext uri="{FF2B5EF4-FFF2-40B4-BE49-F238E27FC236}">
                    <a16:creationId xmlns:a16="http://schemas.microsoft.com/office/drawing/2014/main" id="{AE2C11C9-31A1-8196-B97A-94350C7E6CF1}"/>
                  </a:ext>
                </a:extLst>
              </p:cNvPr>
              <p:cNvSpPr/>
              <p:nvPr/>
            </p:nvSpPr>
            <p:spPr>
              <a:xfrm>
                <a:off x="1286700" y="5280453"/>
                <a:ext cx="1729946" cy="741406"/>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b="1" err="1">
                    <a:solidFill>
                      <a:schemeClr val="accent1"/>
                    </a:solidFill>
                    <a:latin typeface="Meiryo" panose="020B0604030504040204" pitchFamily="34" charset="-128"/>
                    <a:ea typeface="Meiryo" panose="020B0604030504040204" pitchFamily="34" charset="-128"/>
                  </a:rPr>
                  <a:t>TeamM</a:t>
                </a:r>
                <a:endParaRPr kumimoji="1" lang="ja-JP" altLang="en-US" b="1">
                  <a:solidFill>
                    <a:schemeClr val="accent1"/>
                  </a:solidFill>
                  <a:latin typeface="Meiryo" panose="020B0604030504040204" pitchFamily="34" charset="-128"/>
                  <a:ea typeface="Meiryo" panose="020B0604030504040204" pitchFamily="34" charset="-128"/>
                </a:endParaRPr>
              </a:p>
            </p:txBody>
          </p:sp>
          <p:sp>
            <p:nvSpPr>
              <p:cNvPr id="10" name="正方形/長方形 9">
                <a:extLst>
                  <a:ext uri="{FF2B5EF4-FFF2-40B4-BE49-F238E27FC236}">
                    <a16:creationId xmlns:a16="http://schemas.microsoft.com/office/drawing/2014/main" id="{0B8F1414-AF50-3D8A-0915-87BD3ECAC63C}"/>
                  </a:ext>
                </a:extLst>
              </p:cNvPr>
              <p:cNvSpPr/>
              <p:nvPr/>
            </p:nvSpPr>
            <p:spPr>
              <a:xfrm>
                <a:off x="4779542" y="5280453"/>
                <a:ext cx="1729946" cy="741406"/>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b="1" err="1">
                    <a:solidFill>
                      <a:schemeClr val="accent1"/>
                    </a:solidFill>
                    <a:latin typeface="Meiryo" panose="020B0604030504040204" pitchFamily="34" charset="-128"/>
                    <a:ea typeface="Meiryo" panose="020B0604030504040204" pitchFamily="34" charset="-128"/>
                  </a:rPr>
                  <a:t>TeamC</a:t>
                </a:r>
                <a:endParaRPr kumimoji="1" lang="ja-JP" altLang="en-US" b="1">
                  <a:solidFill>
                    <a:schemeClr val="accent1"/>
                  </a:solidFill>
                  <a:latin typeface="Meiryo" panose="020B0604030504040204" pitchFamily="34" charset="-128"/>
                  <a:ea typeface="Meiryo" panose="020B0604030504040204" pitchFamily="34" charset="-128"/>
                </a:endParaRPr>
              </a:p>
            </p:txBody>
          </p:sp>
          <p:sp>
            <p:nvSpPr>
              <p:cNvPr id="11" name="テキスト ボックス 10">
                <a:extLst>
                  <a:ext uri="{FF2B5EF4-FFF2-40B4-BE49-F238E27FC236}">
                    <a16:creationId xmlns:a16="http://schemas.microsoft.com/office/drawing/2014/main" id="{80102ED1-CE8E-941C-347E-CCED8CF91624}"/>
                  </a:ext>
                </a:extLst>
              </p:cNvPr>
              <p:cNvSpPr txBox="1"/>
              <p:nvPr/>
            </p:nvSpPr>
            <p:spPr>
              <a:xfrm>
                <a:off x="2044580" y="1169773"/>
                <a:ext cx="3501081" cy="369332"/>
              </a:xfrm>
              <a:prstGeom prst="rect">
                <a:avLst/>
              </a:prstGeom>
              <a:noFill/>
              <a:ln w="19050">
                <a:solidFill>
                  <a:schemeClr val="accent1"/>
                </a:solidFill>
              </a:ln>
            </p:spPr>
            <p:txBody>
              <a:bodyPr wrap="square" rtlCol="0">
                <a:spAutoFit/>
              </a:bodyPr>
              <a:lstStyle/>
              <a:p>
                <a:pPr algn="ctr"/>
                <a:r>
                  <a:rPr kumimoji="1" lang="ja-JP" altLang="en-US" b="1">
                    <a:latin typeface="Meiryo UI" panose="020B0604030504040204" pitchFamily="50" charset="-128"/>
                    <a:ea typeface="Meiryo UI" panose="020B0604030504040204" pitchFamily="50" charset="-128"/>
                  </a:rPr>
                  <a:t>スクリーン</a:t>
                </a:r>
              </a:p>
            </p:txBody>
          </p:sp>
        </p:grpSp>
      </p:grpSp>
      <p:sp>
        <p:nvSpPr>
          <p:cNvPr id="12" name="コンテンツ プレースホルダー 1">
            <a:extLst>
              <a:ext uri="{FF2B5EF4-FFF2-40B4-BE49-F238E27FC236}">
                <a16:creationId xmlns:a16="http://schemas.microsoft.com/office/drawing/2014/main" id="{5F6F8EDD-4441-8182-A1DF-C4B02768196F}"/>
              </a:ext>
            </a:extLst>
          </p:cNvPr>
          <p:cNvSpPr>
            <a:spLocks noGrp="1"/>
          </p:cNvSpPr>
          <p:nvPr>
            <p:ph idx="1"/>
          </p:nvPr>
        </p:nvSpPr>
        <p:spPr>
          <a:xfrm>
            <a:off x="515615" y="1556073"/>
            <a:ext cx="5876479" cy="5472608"/>
          </a:xfrm>
        </p:spPr>
        <p:txBody>
          <a:bodyPr vert="horz" lIns="91440" tIns="45720" rIns="91440" bIns="45720" anchor="t">
            <a:normAutofit/>
          </a:bodyPr>
          <a:lstStyle/>
          <a:p>
            <a:pPr>
              <a:buClr>
                <a:srgbClr val="000000"/>
              </a:buClr>
            </a:pPr>
            <a:r>
              <a:rPr lang="en-US" sz="1800">
                <a:solidFill>
                  <a:srgbClr val="292A2E"/>
                </a:solidFill>
                <a:highlight>
                  <a:srgbClr val="FFFFFF"/>
                </a:highlight>
                <a:latin typeface="Meiryo"/>
                <a:ea typeface="Meiryo"/>
              </a:rPr>
              <a:t>Team A（4名）</a:t>
            </a:r>
            <a:br>
              <a:rPr lang="en-US" sz="1800">
                <a:highlight>
                  <a:srgbClr val="FFFFFF"/>
                </a:highlight>
                <a:latin typeface="Meiryo"/>
                <a:ea typeface="Meiryo"/>
              </a:rPr>
            </a:br>
            <a:r>
              <a:rPr lang="en-US" sz="1800" err="1">
                <a:solidFill>
                  <a:srgbClr val="292A2E"/>
                </a:solidFill>
                <a:highlight>
                  <a:srgbClr val="FFFFFF"/>
                </a:highlight>
                <a:latin typeface="Meiryo"/>
                <a:ea typeface="Meiryo"/>
              </a:rPr>
              <a:t>中西／TCS</a:t>
            </a:r>
            <a:br>
              <a:rPr lang="en-US" sz="1800">
                <a:solidFill>
                  <a:srgbClr val="292A2E"/>
                </a:solidFill>
                <a:highlight>
                  <a:srgbClr val="FFFFFF"/>
                </a:highlight>
                <a:ea typeface="Meiryo"/>
              </a:rPr>
            </a:br>
            <a:r>
              <a:rPr lang="en-US" sz="1800" err="1">
                <a:solidFill>
                  <a:srgbClr val="292A2E"/>
                </a:solidFill>
                <a:highlight>
                  <a:srgbClr val="FFFFFF"/>
                </a:highlight>
                <a:latin typeface="Meiryo"/>
                <a:ea typeface="Meiryo"/>
              </a:rPr>
              <a:t>橋本</a:t>
            </a:r>
            <a:r>
              <a:rPr lang="en-US" sz="1800">
                <a:solidFill>
                  <a:srgbClr val="292A2E"/>
                </a:solidFill>
                <a:highlight>
                  <a:srgbClr val="FFFFFF"/>
                </a:highlight>
                <a:latin typeface="Meiryo"/>
                <a:ea typeface="Meiryo"/>
              </a:rPr>
              <a:t>(</a:t>
            </a:r>
            <a:r>
              <a:rPr lang="en-US" sz="1800" err="1">
                <a:solidFill>
                  <a:srgbClr val="292A2E"/>
                </a:solidFill>
                <a:highlight>
                  <a:srgbClr val="FFFFFF"/>
                </a:highlight>
                <a:latin typeface="Meiryo"/>
                <a:ea typeface="Meiryo"/>
              </a:rPr>
              <a:t>優</a:t>
            </a:r>
            <a:r>
              <a:rPr lang="en-US" sz="1800">
                <a:solidFill>
                  <a:srgbClr val="292A2E"/>
                </a:solidFill>
                <a:highlight>
                  <a:srgbClr val="FFFFFF"/>
                </a:highlight>
                <a:latin typeface="Meiryo"/>
                <a:ea typeface="Meiryo"/>
              </a:rPr>
              <a:t>)</a:t>
            </a:r>
            <a:br>
              <a:rPr lang="en-US" sz="1800">
                <a:solidFill>
                  <a:srgbClr val="292A2E"/>
                </a:solidFill>
                <a:highlight>
                  <a:srgbClr val="FFFFFF"/>
                </a:highlight>
                <a:ea typeface="Meiryo"/>
              </a:rPr>
            </a:br>
            <a:r>
              <a:rPr lang="en-US" sz="1800" err="1">
                <a:solidFill>
                  <a:srgbClr val="292A2E"/>
                </a:solidFill>
                <a:highlight>
                  <a:srgbClr val="FFFFFF"/>
                </a:highlight>
                <a:latin typeface="Meiryo"/>
                <a:ea typeface="Meiryo"/>
              </a:rPr>
              <a:t>長家</a:t>
            </a:r>
            <a:r>
              <a:rPr lang="en-US" sz="1800">
                <a:solidFill>
                  <a:srgbClr val="292A2E"/>
                </a:solidFill>
                <a:highlight>
                  <a:srgbClr val="FFFFFF"/>
                </a:highlight>
                <a:latin typeface="Meiryo"/>
                <a:ea typeface="Meiryo"/>
              </a:rPr>
              <a:t>(</a:t>
            </a:r>
            <a:r>
              <a:rPr lang="en-US" sz="1800" err="1">
                <a:solidFill>
                  <a:srgbClr val="292A2E"/>
                </a:solidFill>
                <a:highlight>
                  <a:srgbClr val="FFFFFF"/>
                </a:highlight>
                <a:latin typeface="Meiryo"/>
                <a:ea typeface="Meiryo"/>
              </a:rPr>
              <a:t>由</a:t>
            </a:r>
            <a:r>
              <a:rPr lang="en-US" sz="1800">
                <a:solidFill>
                  <a:srgbClr val="292A2E"/>
                </a:solidFill>
                <a:highlight>
                  <a:srgbClr val="FFFFFF"/>
                </a:highlight>
                <a:latin typeface="Meiryo"/>
                <a:ea typeface="Meiryo"/>
              </a:rPr>
              <a:t>)</a:t>
            </a:r>
            <a:br>
              <a:rPr lang="en-US" sz="1800">
                <a:solidFill>
                  <a:srgbClr val="292A2E"/>
                </a:solidFill>
                <a:highlight>
                  <a:srgbClr val="FFFFFF"/>
                </a:highlight>
                <a:ea typeface="Meiryo"/>
              </a:rPr>
            </a:br>
            <a:r>
              <a:rPr lang="en-US" sz="1800" err="1">
                <a:solidFill>
                  <a:srgbClr val="292A2E"/>
                </a:solidFill>
                <a:highlight>
                  <a:srgbClr val="FFFFFF"/>
                </a:highlight>
                <a:latin typeface="Meiryo"/>
                <a:ea typeface="Meiryo"/>
              </a:rPr>
              <a:t>鄭</a:t>
            </a:r>
            <a:r>
              <a:rPr lang="en-US" sz="1800">
                <a:solidFill>
                  <a:srgbClr val="292A2E"/>
                </a:solidFill>
                <a:highlight>
                  <a:srgbClr val="FFFFFF"/>
                </a:highlight>
                <a:latin typeface="Meiryo"/>
                <a:ea typeface="Meiryo"/>
              </a:rPr>
              <a:t>(</a:t>
            </a:r>
            <a:r>
              <a:rPr lang="en-US" sz="1800" err="1">
                <a:solidFill>
                  <a:srgbClr val="292A2E"/>
                </a:solidFill>
                <a:highlight>
                  <a:srgbClr val="FFFFFF"/>
                </a:highlight>
                <a:latin typeface="Meiryo"/>
                <a:ea typeface="Meiryo"/>
              </a:rPr>
              <a:t>暉</a:t>
            </a:r>
            <a:r>
              <a:rPr lang="en-US" sz="1800">
                <a:solidFill>
                  <a:srgbClr val="292A2E"/>
                </a:solidFill>
                <a:highlight>
                  <a:srgbClr val="FFFFFF"/>
                </a:highlight>
                <a:latin typeface="Meiryo"/>
                <a:ea typeface="Meiryo"/>
              </a:rPr>
              <a:t>)</a:t>
            </a:r>
            <a:endParaRPr lang="en-US" sz="1800">
              <a:solidFill>
                <a:srgbClr val="292A2E"/>
              </a:solidFill>
              <a:highlight>
                <a:srgbClr val="FFFFFF"/>
              </a:highlight>
              <a:ea typeface="Meiryo"/>
            </a:endParaRPr>
          </a:p>
          <a:p>
            <a:pPr>
              <a:buClr>
                <a:srgbClr val="000000"/>
              </a:buClr>
            </a:pPr>
            <a:r>
              <a:rPr lang="en-US" sz="1800">
                <a:solidFill>
                  <a:srgbClr val="292A2E"/>
                </a:solidFill>
                <a:highlight>
                  <a:srgbClr val="FFFFFF"/>
                </a:highlight>
                <a:latin typeface="Meiryo"/>
                <a:ea typeface="Meiryo"/>
              </a:rPr>
              <a:t>Team B（4名）</a:t>
            </a:r>
            <a:br>
              <a:rPr lang="en-US" sz="1800">
                <a:highlight>
                  <a:srgbClr val="FFFFFF"/>
                </a:highlight>
                <a:latin typeface="Meiryo"/>
                <a:ea typeface="Meiryo"/>
              </a:rPr>
            </a:br>
            <a:r>
              <a:rPr lang="en-US" sz="1800" err="1">
                <a:solidFill>
                  <a:srgbClr val="292A2E"/>
                </a:solidFill>
                <a:highlight>
                  <a:srgbClr val="FFFFFF"/>
                </a:highlight>
                <a:latin typeface="Meiryo"/>
                <a:ea typeface="Meiryo"/>
              </a:rPr>
              <a:t>高島</a:t>
            </a:r>
            <a:r>
              <a:rPr lang="en-US" sz="1800">
                <a:solidFill>
                  <a:srgbClr val="292A2E"/>
                </a:solidFill>
                <a:highlight>
                  <a:srgbClr val="FFFFFF"/>
                </a:highlight>
                <a:latin typeface="Meiryo"/>
                <a:ea typeface="Meiryo"/>
              </a:rPr>
              <a:t>(</a:t>
            </a:r>
            <a:r>
              <a:rPr lang="en-US" sz="1800" err="1">
                <a:solidFill>
                  <a:srgbClr val="292A2E"/>
                </a:solidFill>
                <a:highlight>
                  <a:srgbClr val="FFFFFF"/>
                </a:highlight>
                <a:latin typeface="Meiryo"/>
                <a:ea typeface="Meiryo"/>
              </a:rPr>
              <a:t>哲</a:t>
            </a:r>
            <a:r>
              <a:rPr lang="en-US" sz="1800">
                <a:solidFill>
                  <a:srgbClr val="292A2E"/>
                </a:solidFill>
                <a:highlight>
                  <a:srgbClr val="FFFFFF"/>
                </a:highlight>
                <a:latin typeface="Meiryo"/>
                <a:ea typeface="Meiryo"/>
              </a:rPr>
              <a:t>)</a:t>
            </a:r>
            <a:br>
              <a:rPr lang="en-US" sz="1800">
                <a:solidFill>
                  <a:srgbClr val="292A2E"/>
                </a:solidFill>
                <a:highlight>
                  <a:srgbClr val="FFFFFF"/>
                </a:highlight>
                <a:ea typeface="Meiryo"/>
              </a:rPr>
            </a:br>
            <a:r>
              <a:rPr lang="en-US" sz="1800" err="1">
                <a:solidFill>
                  <a:srgbClr val="292A2E"/>
                </a:solidFill>
                <a:highlight>
                  <a:srgbClr val="FFFFFF"/>
                </a:highlight>
                <a:latin typeface="Meiryo"/>
                <a:ea typeface="Meiryo"/>
              </a:rPr>
              <a:t>木村</a:t>
            </a:r>
            <a:r>
              <a:rPr lang="en-US" sz="1800">
                <a:solidFill>
                  <a:srgbClr val="292A2E"/>
                </a:solidFill>
                <a:highlight>
                  <a:srgbClr val="FFFFFF"/>
                </a:highlight>
                <a:latin typeface="Meiryo"/>
                <a:ea typeface="Meiryo"/>
              </a:rPr>
              <a:t>(</a:t>
            </a:r>
            <a:r>
              <a:rPr lang="en-US" sz="1800" err="1">
                <a:solidFill>
                  <a:srgbClr val="292A2E"/>
                </a:solidFill>
                <a:highlight>
                  <a:srgbClr val="FFFFFF"/>
                </a:highlight>
                <a:latin typeface="Meiryo"/>
                <a:ea typeface="Meiryo"/>
              </a:rPr>
              <a:t>綾</a:t>
            </a:r>
            <a:r>
              <a:rPr lang="en-US" sz="1800">
                <a:solidFill>
                  <a:srgbClr val="292A2E"/>
                </a:solidFill>
                <a:highlight>
                  <a:srgbClr val="FFFFFF"/>
                </a:highlight>
                <a:latin typeface="Meiryo"/>
                <a:ea typeface="Meiryo"/>
              </a:rPr>
              <a:t>)</a:t>
            </a:r>
            <a:br>
              <a:rPr lang="en-US" sz="1800">
                <a:solidFill>
                  <a:srgbClr val="292A2E"/>
                </a:solidFill>
                <a:highlight>
                  <a:srgbClr val="FFFFFF"/>
                </a:highlight>
                <a:ea typeface="Meiryo"/>
              </a:rPr>
            </a:br>
            <a:r>
              <a:rPr lang="en-US" sz="1800" err="1">
                <a:solidFill>
                  <a:srgbClr val="292A2E"/>
                </a:solidFill>
                <a:highlight>
                  <a:srgbClr val="FFFFFF"/>
                </a:highlight>
                <a:latin typeface="Meiryo"/>
                <a:ea typeface="Meiryo"/>
              </a:rPr>
              <a:t>北丸</a:t>
            </a:r>
            <a:r>
              <a:rPr lang="en-US" sz="1800">
                <a:solidFill>
                  <a:srgbClr val="292A2E"/>
                </a:solidFill>
                <a:highlight>
                  <a:srgbClr val="FFFFFF"/>
                </a:highlight>
                <a:latin typeface="Meiryo"/>
                <a:ea typeface="Meiryo"/>
              </a:rPr>
              <a:t>(</a:t>
            </a:r>
            <a:r>
              <a:rPr lang="en-US" sz="1800" err="1">
                <a:solidFill>
                  <a:srgbClr val="292A2E"/>
                </a:solidFill>
                <a:highlight>
                  <a:srgbClr val="FFFFFF"/>
                </a:highlight>
                <a:latin typeface="Meiryo"/>
                <a:ea typeface="Meiryo"/>
              </a:rPr>
              <a:t>愛</a:t>
            </a:r>
            <a:r>
              <a:rPr lang="en-US" sz="1800">
                <a:solidFill>
                  <a:srgbClr val="292A2E"/>
                </a:solidFill>
                <a:highlight>
                  <a:srgbClr val="FFFFFF"/>
                </a:highlight>
                <a:latin typeface="Meiryo"/>
                <a:ea typeface="Meiryo"/>
              </a:rPr>
              <a:t>)</a:t>
            </a:r>
            <a:br>
              <a:rPr lang="en-US" sz="1800">
                <a:solidFill>
                  <a:srgbClr val="292A2E"/>
                </a:solidFill>
                <a:highlight>
                  <a:srgbClr val="FFFFFF"/>
                </a:highlight>
                <a:ea typeface="Meiryo"/>
              </a:rPr>
            </a:br>
            <a:r>
              <a:rPr lang="en-US" sz="1800" err="1">
                <a:solidFill>
                  <a:srgbClr val="292A2E"/>
                </a:solidFill>
                <a:highlight>
                  <a:srgbClr val="FFFFFF"/>
                </a:highlight>
                <a:latin typeface="Meiryo"/>
                <a:ea typeface="Meiryo"/>
              </a:rPr>
              <a:t>福田</a:t>
            </a:r>
            <a:r>
              <a:rPr lang="en-US" sz="1800">
                <a:solidFill>
                  <a:srgbClr val="292A2E"/>
                </a:solidFill>
                <a:highlight>
                  <a:srgbClr val="FFFFFF"/>
                </a:highlight>
                <a:latin typeface="Meiryo"/>
                <a:ea typeface="Meiryo"/>
              </a:rPr>
              <a:t>(</a:t>
            </a:r>
            <a:r>
              <a:rPr lang="en-US" sz="1800" err="1">
                <a:solidFill>
                  <a:srgbClr val="292A2E"/>
                </a:solidFill>
                <a:highlight>
                  <a:srgbClr val="FFFFFF"/>
                </a:highlight>
                <a:latin typeface="Meiryo"/>
                <a:ea typeface="Meiryo"/>
              </a:rPr>
              <a:t>道</a:t>
            </a:r>
            <a:r>
              <a:rPr lang="en-US" sz="1800">
                <a:solidFill>
                  <a:srgbClr val="292A2E"/>
                </a:solidFill>
                <a:highlight>
                  <a:srgbClr val="FFFFFF"/>
                </a:highlight>
                <a:latin typeface="Meiryo"/>
                <a:ea typeface="Meiryo"/>
              </a:rPr>
              <a:t>)</a:t>
            </a:r>
            <a:endParaRPr lang="en-US" sz="1800">
              <a:solidFill>
                <a:srgbClr val="292A2E"/>
              </a:solidFill>
              <a:highlight>
                <a:srgbClr val="FFFFFF"/>
              </a:highlight>
              <a:ea typeface="Meiryo"/>
            </a:endParaRPr>
          </a:p>
          <a:p>
            <a:r>
              <a:rPr lang="en-US" altLang="ja-JP" sz="1800">
                <a:solidFill>
                  <a:srgbClr val="292A2E"/>
                </a:solidFill>
                <a:highlight>
                  <a:srgbClr val="FFFFFF"/>
                </a:highlight>
                <a:latin typeface="Meiryo"/>
                <a:ea typeface="Meiryo"/>
              </a:rPr>
              <a:t>Team M（5名）</a:t>
            </a:r>
            <a:br>
              <a:rPr lang="en-US" altLang="ja-JP" sz="1800">
                <a:solidFill>
                  <a:srgbClr val="292A2E"/>
                </a:solidFill>
                <a:highlight>
                  <a:srgbClr val="FFFFFF"/>
                </a:highlight>
                <a:latin typeface="Meiryo"/>
                <a:ea typeface="Meiryo"/>
              </a:rPr>
            </a:br>
            <a:r>
              <a:rPr lang="en-US" altLang="ja-JP" sz="1800">
                <a:solidFill>
                  <a:srgbClr val="292A2E"/>
                </a:solidFill>
                <a:highlight>
                  <a:srgbClr val="FFFFFF"/>
                </a:highlight>
                <a:latin typeface="Meiryo"/>
                <a:ea typeface="Meiryo"/>
              </a:rPr>
              <a:t>田中(</a:t>
            </a:r>
            <a:r>
              <a:rPr lang="en-US" altLang="ja-JP" sz="1800" err="1">
                <a:solidFill>
                  <a:srgbClr val="292A2E"/>
                </a:solidFill>
                <a:highlight>
                  <a:srgbClr val="FFFFFF"/>
                </a:highlight>
                <a:latin typeface="Meiryo"/>
                <a:ea typeface="Meiryo"/>
              </a:rPr>
              <a:t>巳</a:t>
            </a:r>
            <a:r>
              <a:rPr lang="en-US" altLang="ja-JP" sz="1800">
                <a:solidFill>
                  <a:srgbClr val="292A2E"/>
                </a:solidFill>
                <a:highlight>
                  <a:srgbClr val="FFFFFF"/>
                </a:highlight>
                <a:latin typeface="Meiryo"/>
                <a:ea typeface="Meiryo"/>
              </a:rPr>
              <a:t>)</a:t>
            </a:r>
            <a:br>
              <a:rPr lang="en-US" altLang="ja-JP" sz="1800">
                <a:solidFill>
                  <a:srgbClr val="292A2E"/>
                </a:solidFill>
                <a:highlight>
                  <a:srgbClr val="FFFFFF"/>
                </a:highlight>
                <a:ea typeface="Meiryo"/>
              </a:rPr>
            </a:br>
            <a:r>
              <a:rPr lang="en-US" altLang="ja-JP" sz="1800" err="1">
                <a:solidFill>
                  <a:srgbClr val="292A2E"/>
                </a:solidFill>
                <a:highlight>
                  <a:srgbClr val="FFFFFF"/>
                </a:highlight>
                <a:latin typeface="Meiryo"/>
                <a:ea typeface="Meiryo"/>
              </a:rPr>
              <a:t>横山</a:t>
            </a:r>
            <a:r>
              <a:rPr lang="en-US" altLang="ja-JP" sz="1800">
                <a:solidFill>
                  <a:srgbClr val="292A2E"/>
                </a:solidFill>
                <a:highlight>
                  <a:srgbClr val="FFFFFF"/>
                </a:highlight>
                <a:latin typeface="Meiryo"/>
                <a:ea typeface="Meiryo"/>
              </a:rPr>
              <a:t>(</a:t>
            </a:r>
            <a:r>
              <a:rPr lang="en-US" altLang="ja-JP" sz="1800" err="1">
                <a:solidFill>
                  <a:srgbClr val="292A2E"/>
                </a:solidFill>
                <a:highlight>
                  <a:srgbClr val="FFFFFF"/>
                </a:highlight>
                <a:latin typeface="Meiryo"/>
                <a:ea typeface="Meiryo"/>
              </a:rPr>
              <a:t>秀</a:t>
            </a:r>
            <a:r>
              <a:rPr lang="en-US" altLang="ja-JP" sz="1800">
                <a:solidFill>
                  <a:srgbClr val="292A2E"/>
                </a:solidFill>
                <a:highlight>
                  <a:srgbClr val="FFFFFF"/>
                </a:highlight>
                <a:latin typeface="Meiryo"/>
                <a:ea typeface="Meiryo"/>
              </a:rPr>
              <a:t>)</a:t>
            </a:r>
            <a:br>
              <a:rPr lang="en-US" altLang="ja-JP" sz="1800">
                <a:solidFill>
                  <a:srgbClr val="292A2E"/>
                </a:solidFill>
                <a:highlight>
                  <a:srgbClr val="FFFFFF"/>
                </a:highlight>
                <a:ea typeface="Meiryo"/>
              </a:rPr>
            </a:br>
            <a:r>
              <a:rPr lang="en-US" altLang="ja-JP" sz="1800" err="1">
                <a:solidFill>
                  <a:srgbClr val="292A2E"/>
                </a:solidFill>
                <a:highlight>
                  <a:srgbClr val="FFFFFF"/>
                </a:highlight>
                <a:latin typeface="Meiryo"/>
                <a:ea typeface="Meiryo"/>
              </a:rPr>
              <a:t>崎濱</a:t>
            </a:r>
            <a:r>
              <a:rPr lang="en-US" altLang="ja-JP" sz="1800">
                <a:solidFill>
                  <a:srgbClr val="292A2E"/>
                </a:solidFill>
                <a:highlight>
                  <a:srgbClr val="FFFFFF"/>
                </a:highlight>
                <a:latin typeface="Meiryo"/>
                <a:ea typeface="Meiryo"/>
              </a:rPr>
              <a:t>(</a:t>
            </a:r>
            <a:r>
              <a:rPr lang="en-US" altLang="ja-JP" sz="1800" err="1">
                <a:solidFill>
                  <a:srgbClr val="292A2E"/>
                </a:solidFill>
                <a:highlight>
                  <a:srgbClr val="FFFFFF"/>
                </a:highlight>
                <a:latin typeface="Meiryo"/>
                <a:ea typeface="Meiryo"/>
              </a:rPr>
              <a:t>美</a:t>
            </a:r>
            <a:r>
              <a:rPr lang="en-US" altLang="ja-JP" sz="1800">
                <a:solidFill>
                  <a:srgbClr val="292A2E"/>
                </a:solidFill>
                <a:highlight>
                  <a:srgbClr val="FFFFFF"/>
                </a:highlight>
                <a:latin typeface="Meiryo"/>
                <a:ea typeface="Meiryo"/>
              </a:rPr>
              <a:t>)</a:t>
            </a:r>
            <a:br>
              <a:rPr lang="en-US" altLang="ja-JP" sz="1800">
                <a:solidFill>
                  <a:srgbClr val="292A2E"/>
                </a:solidFill>
                <a:highlight>
                  <a:srgbClr val="FFFFFF"/>
                </a:highlight>
                <a:ea typeface="Meiryo"/>
              </a:rPr>
            </a:br>
            <a:r>
              <a:rPr lang="en-US" altLang="ja-JP" sz="1800" err="1">
                <a:solidFill>
                  <a:srgbClr val="292A2E"/>
                </a:solidFill>
                <a:highlight>
                  <a:srgbClr val="FFFFFF"/>
                </a:highlight>
                <a:latin typeface="Meiryo"/>
                <a:ea typeface="Meiryo"/>
              </a:rPr>
              <a:t>福島</a:t>
            </a:r>
            <a:r>
              <a:rPr lang="en-US" altLang="ja-JP" sz="1800">
                <a:solidFill>
                  <a:srgbClr val="292A2E"/>
                </a:solidFill>
                <a:highlight>
                  <a:srgbClr val="FFFFFF"/>
                </a:highlight>
                <a:latin typeface="Meiryo"/>
                <a:ea typeface="Meiryo"/>
              </a:rPr>
              <a:t>(</a:t>
            </a:r>
            <a:r>
              <a:rPr lang="en-US" altLang="ja-JP" sz="1800" err="1">
                <a:solidFill>
                  <a:srgbClr val="292A2E"/>
                </a:solidFill>
                <a:highlight>
                  <a:srgbClr val="FFFFFF"/>
                </a:highlight>
                <a:latin typeface="Meiryo"/>
                <a:ea typeface="Meiryo"/>
              </a:rPr>
              <a:t>典</a:t>
            </a:r>
            <a:r>
              <a:rPr lang="en-US" altLang="ja-JP" sz="1800">
                <a:solidFill>
                  <a:srgbClr val="292A2E"/>
                </a:solidFill>
                <a:highlight>
                  <a:srgbClr val="FFFFFF"/>
                </a:highlight>
                <a:latin typeface="Meiryo"/>
                <a:ea typeface="Meiryo"/>
              </a:rPr>
              <a:t>)</a:t>
            </a:r>
            <a:endParaRPr lang="en-US" altLang="ja-JP" sz="1800">
              <a:solidFill>
                <a:srgbClr val="292A2E"/>
              </a:solidFill>
              <a:highlight>
                <a:srgbClr val="FFFFFF"/>
              </a:highlight>
              <a:ea typeface="Meiryo"/>
            </a:endParaRPr>
          </a:p>
          <a:p>
            <a:pPr>
              <a:buClr>
                <a:srgbClr val="000000"/>
              </a:buClr>
            </a:pPr>
            <a:endParaRPr lang="en-US" altLang="ja-JP" sz="1800" b="1" i="0">
              <a:solidFill>
                <a:srgbClr val="292A2E"/>
              </a:solidFill>
              <a:effectLst/>
              <a:highlight>
                <a:srgbClr val="FFFFFF"/>
              </a:highlight>
              <a:latin typeface="Meiryo"/>
            </a:endParaRPr>
          </a:p>
        </p:txBody>
      </p:sp>
      <p:sp>
        <p:nvSpPr>
          <p:cNvPr id="13" name="コンテンツ プレースホルダー 1">
            <a:extLst>
              <a:ext uri="{FF2B5EF4-FFF2-40B4-BE49-F238E27FC236}">
                <a16:creationId xmlns:a16="http://schemas.microsoft.com/office/drawing/2014/main" id="{64D940B7-9F38-36F1-325B-35A25A495B3F}"/>
              </a:ext>
            </a:extLst>
          </p:cNvPr>
          <p:cNvSpPr txBox="1">
            <a:spLocks/>
          </p:cNvSpPr>
          <p:nvPr/>
        </p:nvSpPr>
        <p:spPr>
          <a:xfrm>
            <a:off x="9178083" y="1568869"/>
            <a:ext cx="5876479" cy="5472608"/>
          </a:xfrm>
          <a:prstGeom prst="rect">
            <a:avLst/>
          </a:prstGeom>
        </p:spPr>
        <p:txBody>
          <a:bodyPr vert="horz" lIns="91440" tIns="45720" rIns="91440" bIns="45720" anchor="t">
            <a:normAutofit/>
          </a:bodyPr>
          <a:lstStyle>
            <a:lvl1pPr marL="431800" indent="-342900" algn="l" rtl="0" eaLnBrk="1" latinLnBrk="0" hangingPunct="1">
              <a:spcBef>
                <a:spcPts val="700"/>
              </a:spcBef>
              <a:buClr>
                <a:schemeClr val="tx1"/>
              </a:buClr>
              <a:buSzPct val="100000"/>
              <a:buFont typeface="Wingdings" panose="05000000000000000000" pitchFamily="2" charset="2"/>
              <a:buChar char="n"/>
              <a:defRPr kumimoji="1" sz="2400" kern="1200">
                <a:solidFill>
                  <a:schemeClr val="tx1"/>
                </a:solidFill>
                <a:latin typeface="Meiryo" panose="020B0604030504040204" pitchFamily="34" charset="-128"/>
                <a:ea typeface="Meiryo" panose="020B0604030504040204" pitchFamily="34" charset="-128"/>
                <a:cs typeface="Meiryo" panose="020B0604030504040204" pitchFamily="34" charset="-128"/>
              </a:defRPr>
            </a:lvl1pPr>
            <a:lvl2pPr marL="650875" indent="-285750" algn="l" rtl="0" eaLnBrk="1" latinLnBrk="0" hangingPunct="1">
              <a:spcBef>
                <a:spcPts val="550"/>
              </a:spcBef>
              <a:buClrTx/>
              <a:buSzPct val="100000"/>
              <a:buFont typeface="Wingdings" panose="05000000000000000000" pitchFamily="2" charset="2"/>
              <a:buChar char="n"/>
              <a:defRPr kumimoji="1" sz="2000" kern="1200">
                <a:solidFill>
                  <a:schemeClr val="tx1"/>
                </a:solidFill>
                <a:latin typeface="Meiryo" panose="020B0604030504040204" pitchFamily="34" charset="-128"/>
                <a:ea typeface="Meiryo" panose="020B0604030504040204" pitchFamily="34" charset="-128"/>
                <a:cs typeface="Meiryo" panose="020B0604030504040204" pitchFamily="34" charset="-128"/>
              </a:defRPr>
            </a:lvl2pPr>
            <a:lvl3pPr marL="911225" indent="-285750" algn="l" rtl="0" eaLnBrk="1" latinLnBrk="0" hangingPunct="1">
              <a:spcBef>
                <a:spcPts val="500"/>
              </a:spcBef>
              <a:buClrTx/>
              <a:buSzPct val="100000"/>
              <a:buFont typeface="Wingdings" panose="05000000000000000000" pitchFamily="2" charset="2"/>
              <a:buChar char="n"/>
              <a:defRPr kumimoji="1" sz="1800" kern="1200">
                <a:solidFill>
                  <a:schemeClr val="tx1"/>
                </a:solidFill>
                <a:latin typeface="Meiryo" panose="020B0604030504040204" pitchFamily="34" charset="-128"/>
                <a:ea typeface="Meiryo" panose="020B0604030504040204" pitchFamily="34" charset="-128"/>
                <a:cs typeface="Meiryo" panose="020B0604030504040204" pitchFamily="34" charset="-128"/>
              </a:defRPr>
            </a:lvl3pPr>
            <a:lvl4pPr marL="1163638" indent="-265113" algn="l" rtl="0" eaLnBrk="1" latinLnBrk="0" hangingPunct="1">
              <a:spcBef>
                <a:spcPts val="400"/>
              </a:spcBef>
              <a:buClrTx/>
              <a:buSzPct val="100000"/>
              <a:buFont typeface="Wingdings" panose="05000000000000000000" pitchFamily="2" charset="2"/>
              <a:buChar char="n"/>
              <a:defRPr kumimoji="1" sz="1600" kern="1200">
                <a:solidFill>
                  <a:schemeClr val="tx1"/>
                </a:solidFill>
                <a:latin typeface="Meiryo" panose="020B0604030504040204" pitchFamily="34" charset="-128"/>
                <a:ea typeface="Meiryo" panose="020B0604030504040204" pitchFamily="34" charset="-128"/>
                <a:cs typeface="Meiryo" panose="020B0604030504040204" pitchFamily="34" charset="-128"/>
              </a:defRPr>
            </a:lvl4pPr>
            <a:lvl5pPr marL="1435100" indent="-271463" algn="l" rtl="0" eaLnBrk="1" latinLnBrk="0" hangingPunct="1">
              <a:spcBef>
                <a:spcPts val="400"/>
              </a:spcBef>
              <a:buClrTx/>
              <a:buSzPct val="100000"/>
              <a:buFont typeface="Wingdings" panose="05000000000000000000" pitchFamily="2" charset="2"/>
              <a:buChar char="n"/>
              <a:defRPr kumimoji="1" sz="1600" kern="1200">
                <a:solidFill>
                  <a:schemeClr val="tx1"/>
                </a:solidFill>
                <a:latin typeface="Meiryo" panose="020B0604030504040204" pitchFamily="34" charset="-128"/>
                <a:ea typeface="Meiryo" panose="020B0604030504040204" pitchFamily="34" charset="-128"/>
                <a:cs typeface="Meiryo" panose="020B0604030504040204" pitchFamily="34" charset="-128"/>
              </a:defRPr>
            </a:lvl5pPr>
            <a:lvl6pPr marL="2103120" indent="-228600" algn="l" rtl="0" eaLnBrk="1" latinLnBrk="0" hangingPunct="1">
              <a:spcBef>
                <a:spcPct val="20000"/>
              </a:spcBef>
              <a:buClr>
                <a:schemeClr val="accent1"/>
              </a:buClr>
              <a:buFont typeface="Wingdings"/>
              <a:buChar char="§"/>
              <a:defRPr kumimoji="1"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1"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1"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1" sz="1800" kern="1200" baseline="0">
                <a:solidFill>
                  <a:schemeClr val="tx1"/>
                </a:solidFill>
                <a:latin typeface="+mn-lt"/>
                <a:ea typeface="+mn-ea"/>
                <a:cs typeface="+mn-cs"/>
              </a:defRPr>
            </a:lvl9pPr>
          </a:lstStyle>
          <a:p>
            <a:pPr>
              <a:buClr>
                <a:srgbClr val="000000"/>
              </a:buClr>
            </a:pPr>
            <a:r>
              <a:rPr lang="en-US" altLang="ja-JP" sz="1800">
                <a:solidFill>
                  <a:srgbClr val="292A2E"/>
                </a:solidFill>
                <a:highlight>
                  <a:srgbClr val="FFFFFF"/>
                </a:highlight>
                <a:latin typeface="Meiryo"/>
                <a:ea typeface="Meiryo"/>
              </a:rPr>
              <a:t>Team E（4</a:t>
            </a:r>
            <a:r>
              <a:rPr lang="ja-JP" altLang="en-US" sz="1800">
                <a:solidFill>
                  <a:srgbClr val="292A2E"/>
                </a:solidFill>
                <a:highlight>
                  <a:srgbClr val="FFFFFF"/>
                </a:highlight>
                <a:latin typeface="Meiryo"/>
                <a:ea typeface="Meiryo"/>
              </a:rPr>
              <a:t>名）</a:t>
            </a:r>
            <a:br>
              <a:rPr lang="en-US" altLang="ja-JP" sz="1800">
                <a:highlight>
                  <a:srgbClr val="FFFFFF"/>
                </a:highlight>
                <a:latin typeface="Meiryo"/>
                <a:ea typeface="Meiryo"/>
              </a:rPr>
            </a:br>
            <a:r>
              <a:rPr lang="ja-JP" altLang="en-US" sz="1800">
                <a:solidFill>
                  <a:srgbClr val="292A2E"/>
                </a:solidFill>
                <a:highlight>
                  <a:srgbClr val="FFFFFF"/>
                </a:highlight>
                <a:latin typeface="Meiryo"/>
                <a:ea typeface="Meiryo"/>
              </a:rPr>
              <a:t>竹川</a:t>
            </a:r>
            <a:r>
              <a:rPr lang="en-US" altLang="ja-JP" sz="1800">
                <a:solidFill>
                  <a:srgbClr val="292A2E"/>
                </a:solidFill>
                <a:highlight>
                  <a:srgbClr val="FFFFFF"/>
                </a:highlight>
                <a:latin typeface="Meiryo"/>
                <a:ea typeface="Meiryo"/>
              </a:rPr>
              <a:t>(</a:t>
            </a:r>
            <a:r>
              <a:rPr lang="ja-JP" altLang="en-US" sz="1800">
                <a:solidFill>
                  <a:srgbClr val="292A2E"/>
                </a:solidFill>
                <a:highlight>
                  <a:srgbClr val="FFFFFF"/>
                </a:highlight>
                <a:latin typeface="Meiryo"/>
                <a:ea typeface="Meiryo"/>
              </a:rPr>
              <a:t>恭</a:t>
            </a:r>
            <a:r>
              <a:rPr lang="en-US" altLang="ja-JP" sz="1800">
                <a:solidFill>
                  <a:srgbClr val="292A2E"/>
                </a:solidFill>
                <a:highlight>
                  <a:srgbClr val="FFFFFF"/>
                </a:highlight>
                <a:latin typeface="Meiryo"/>
                <a:ea typeface="Meiryo"/>
              </a:rPr>
              <a:t>)</a:t>
            </a:r>
            <a:br>
              <a:rPr lang="en-US" altLang="ja-JP" sz="1800">
                <a:solidFill>
                  <a:srgbClr val="292A2E"/>
                </a:solidFill>
                <a:highlight>
                  <a:srgbClr val="FFFFFF"/>
                </a:highlight>
                <a:latin typeface="Meiryo"/>
              </a:rPr>
            </a:br>
            <a:r>
              <a:rPr lang="ja-JP" altLang="en-US" sz="1800">
                <a:solidFill>
                  <a:srgbClr val="292A2E"/>
                </a:solidFill>
                <a:highlight>
                  <a:srgbClr val="FFFFFF"/>
                </a:highlight>
                <a:latin typeface="Meiryo"/>
                <a:ea typeface="Meiryo"/>
              </a:rPr>
              <a:t>山下</a:t>
            </a:r>
            <a:r>
              <a:rPr lang="en-US" altLang="ja-JP" sz="1800">
                <a:solidFill>
                  <a:srgbClr val="292A2E"/>
                </a:solidFill>
                <a:highlight>
                  <a:srgbClr val="FFFFFF"/>
                </a:highlight>
                <a:latin typeface="Meiryo"/>
                <a:ea typeface="Meiryo"/>
              </a:rPr>
              <a:t>(</a:t>
            </a:r>
            <a:r>
              <a:rPr lang="ja-JP" altLang="en-US" sz="1800">
                <a:solidFill>
                  <a:srgbClr val="292A2E"/>
                </a:solidFill>
                <a:highlight>
                  <a:srgbClr val="FFFFFF"/>
                </a:highlight>
                <a:latin typeface="Meiryo"/>
                <a:ea typeface="Meiryo"/>
              </a:rPr>
              <a:t>ゆ</a:t>
            </a:r>
            <a:r>
              <a:rPr lang="en-US" altLang="ja-JP" sz="1800">
                <a:solidFill>
                  <a:srgbClr val="292A2E"/>
                </a:solidFill>
                <a:highlight>
                  <a:srgbClr val="FFFFFF"/>
                </a:highlight>
                <a:latin typeface="Meiryo"/>
                <a:ea typeface="Meiryo"/>
              </a:rPr>
              <a:t>)</a:t>
            </a:r>
            <a:br>
              <a:rPr lang="en-US" altLang="ja-JP" sz="1800">
                <a:solidFill>
                  <a:srgbClr val="292A2E"/>
                </a:solidFill>
                <a:highlight>
                  <a:srgbClr val="FFFFFF"/>
                </a:highlight>
                <a:latin typeface="Meiryo"/>
              </a:rPr>
            </a:br>
            <a:r>
              <a:rPr lang="ja-JP" altLang="en-US" sz="1800">
                <a:solidFill>
                  <a:srgbClr val="292A2E"/>
                </a:solidFill>
                <a:highlight>
                  <a:srgbClr val="FFFFFF"/>
                </a:highlight>
                <a:latin typeface="Meiryo"/>
                <a:ea typeface="Meiryo"/>
              </a:rPr>
              <a:t>宮本</a:t>
            </a:r>
            <a:br>
              <a:rPr lang="en-US" altLang="ja-JP" sz="1800">
                <a:solidFill>
                  <a:srgbClr val="292A2E"/>
                </a:solidFill>
                <a:highlight>
                  <a:srgbClr val="FFFFFF"/>
                </a:highlight>
                <a:latin typeface="Meiryo"/>
                <a:ea typeface="Meiryo"/>
              </a:rPr>
            </a:br>
            <a:r>
              <a:rPr lang="ja-JP" altLang="en-US" sz="1800">
                <a:solidFill>
                  <a:srgbClr val="292A2E"/>
                </a:solidFill>
                <a:highlight>
                  <a:srgbClr val="FFFFFF"/>
                </a:highlight>
                <a:latin typeface="Meiryo"/>
                <a:ea typeface="Meiryo"/>
              </a:rPr>
              <a:t>荻野</a:t>
            </a:r>
            <a:r>
              <a:rPr lang="en-US" altLang="ja-JP" sz="1800">
                <a:solidFill>
                  <a:srgbClr val="292A2E"/>
                </a:solidFill>
                <a:highlight>
                  <a:srgbClr val="FFFFFF"/>
                </a:highlight>
                <a:latin typeface="Meiryo"/>
                <a:ea typeface="Meiryo"/>
              </a:rPr>
              <a:t>(</a:t>
            </a:r>
            <a:r>
              <a:rPr lang="ja-JP" altLang="en-US" sz="1800">
                <a:solidFill>
                  <a:srgbClr val="292A2E"/>
                </a:solidFill>
                <a:highlight>
                  <a:srgbClr val="FFFFFF"/>
                </a:highlight>
                <a:latin typeface="Meiryo"/>
                <a:ea typeface="Meiryo"/>
              </a:rPr>
              <a:t>敬</a:t>
            </a:r>
            <a:r>
              <a:rPr lang="en-US" altLang="ja-JP" sz="1800">
                <a:solidFill>
                  <a:srgbClr val="292A2E"/>
                </a:solidFill>
                <a:highlight>
                  <a:srgbClr val="FFFFFF"/>
                </a:highlight>
                <a:latin typeface="Meiryo"/>
                <a:ea typeface="Meiryo"/>
              </a:rPr>
              <a:t>)</a:t>
            </a:r>
            <a:endParaRPr lang="ja-JP" altLang="en-US" sz="1800">
              <a:solidFill>
                <a:srgbClr val="292A2E"/>
              </a:solidFill>
              <a:highlight>
                <a:srgbClr val="FFFFFF"/>
              </a:highlight>
              <a:latin typeface="Meiryo"/>
            </a:endParaRPr>
          </a:p>
          <a:p>
            <a:pPr>
              <a:buClr>
                <a:srgbClr val="000000"/>
              </a:buClr>
            </a:pPr>
            <a:r>
              <a:rPr lang="en-US" altLang="ja-JP" sz="1800">
                <a:solidFill>
                  <a:srgbClr val="292A2E"/>
                </a:solidFill>
                <a:highlight>
                  <a:srgbClr val="FFFFFF"/>
                </a:highlight>
                <a:latin typeface="Meiryo"/>
                <a:ea typeface="Meiryo"/>
              </a:rPr>
              <a:t>Team D（4</a:t>
            </a:r>
            <a:r>
              <a:rPr lang="ja-JP" altLang="en-US" sz="1800">
                <a:solidFill>
                  <a:srgbClr val="292A2E"/>
                </a:solidFill>
                <a:highlight>
                  <a:srgbClr val="FFFFFF"/>
                </a:highlight>
                <a:latin typeface="Meiryo"/>
                <a:ea typeface="Meiryo"/>
              </a:rPr>
              <a:t>名）</a:t>
            </a:r>
            <a:br>
              <a:rPr lang="en-US" altLang="ja-JP" sz="1800">
                <a:highlight>
                  <a:srgbClr val="FFFFFF"/>
                </a:highlight>
                <a:latin typeface="Meiryo"/>
                <a:ea typeface="Meiryo"/>
              </a:rPr>
            </a:br>
            <a:r>
              <a:rPr lang="ja-JP" altLang="en-US" sz="1800">
                <a:solidFill>
                  <a:srgbClr val="292A2E"/>
                </a:solidFill>
                <a:highlight>
                  <a:srgbClr val="FFFFFF"/>
                </a:highlight>
                <a:latin typeface="Meiryo"/>
                <a:ea typeface="Meiryo"/>
              </a:rPr>
              <a:t>井上</a:t>
            </a:r>
            <a:br>
              <a:rPr lang="en-US" altLang="ja-JP" sz="1800">
                <a:solidFill>
                  <a:srgbClr val="292A2E"/>
                </a:solidFill>
                <a:highlight>
                  <a:srgbClr val="FFFFFF"/>
                </a:highlight>
                <a:latin typeface="Meiryo"/>
              </a:rPr>
            </a:br>
            <a:r>
              <a:rPr lang="ja-JP" altLang="en-US" sz="1800">
                <a:solidFill>
                  <a:srgbClr val="292A2E"/>
                </a:solidFill>
                <a:highlight>
                  <a:srgbClr val="FFFFFF"/>
                </a:highlight>
                <a:latin typeface="Meiryo"/>
                <a:ea typeface="Meiryo"/>
              </a:rPr>
              <a:t>山嵜</a:t>
            </a:r>
            <a:r>
              <a:rPr lang="en-US" altLang="ja-JP" sz="1800">
                <a:solidFill>
                  <a:srgbClr val="292A2E"/>
                </a:solidFill>
                <a:highlight>
                  <a:srgbClr val="FFFFFF"/>
                </a:highlight>
                <a:latin typeface="Meiryo"/>
                <a:ea typeface="Meiryo"/>
              </a:rPr>
              <a:t>(</a:t>
            </a:r>
            <a:r>
              <a:rPr lang="ja-JP" altLang="en-US" sz="1800">
                <a:solidFill>
                  <a:srgbClr val="292A2E"/>
                </a:solidFill>
                <a:highlight>
                  <a:srgbClr val="FFFFFF"/>
                </a:highlight>
                <a:latin typeface="Meiryo"/>
                <a:ea typeface="Meiryo"/>
              </a:rPr>
              <a:t>崇</a:t>
            </a:r>
            <a:r>
              <a:rPr lang="en-US" altLang="ja-JP" sz="1800">
                <a:solidFill>
                  <a:srgbClr val="292A2E"/>
                </a:solidFill>
                <a:highlight>
                  <a:srgbClr val="FFFFFF"/>
                </a:highlight>
                <a:latin typeface="Meiryo"/>
                <a:ea typeface="Meiryo"/>
              </a:rPr>
              <a:t>)</a:t>
            </a:r>
            <a:br>
              <a:rPr lang="en-US" altLang="ja-JP" sz="1800">
                <a:solidFill>
                  <a:srgbClr val="292A2E"/>
                </a:solidFill>
                <a:highlight>
                  <a:srgbClr val="FFFFFF"/>
                </a:highlight>
                <a:latin typeface="Meiryo"/>
              </a:rPr>
            </a:br>
            <a:r>
              <a:rPr lang="ja-JP" altLang="en-US" sz="1800">
                <a:solidFill>
                  <a:srgbClr val="292A2E"/>
                </a:solidFill>
                <a:highlight>
                  <a:srgbClr val="FFFFFF"/>
                </a:highlight>
                <a:latin typeface="Meiryo"/>
                <a:ea typeface="Meiryo"/>
              </a:rPr>
              <a:t>稲垣</a:t>
            </a:r>
            <a:r>
              <a:rPr lang="en-US" altLang="ja-JP" sz="1800">
                <a:solidFill>
                  <a:srgbClr val="292A2E"/>
                </a:solidFill>
                <a:highlight>
                  <a:srgbClr val="FFFFFF"/>
                </a:highlight>
                <a:latin typeface="Meiryo"/>
                <a:ea typeface="Meiryo"/>
              </a:rPr>
              <a:t>(</a:t>
            </a:r>
            <a:r>
              <a:rPr lang="ja-JP" altLang="en-US" sz="1800">
                <a:solidFill>
                  <a:srgbClr val="292A2E"/>
                </a:solidFill>
                <a:highlight>
                  <a:srgbClr val="FFFFFF"/>
                </a:highlight>
                <a:latin typeface="Meiryo"/>
                <a:ea typeface="Meiryo"/>
              </a:rPr>
              <a:t>祐</a:t>
            </a:r>
            <a:r>
              <a:rPr lang="en-US" altLang="ja-JP" sz="1800">
                <a:solidFill>
                  <a:srgbClr val="292A2E"/>
                </a:solidFill>
                <a:highlight>
                  <a:srgbClr val="FFFFFF"/>
                </a:highlight>
                <a:latin typeface="Meiryo"/>
                <a:ea typeface="Meiryo"/>
              </a:rPr>
              <a:t>)</a:t>
            </a:r>
            <a:br>
              <a:rPr lang="en-US" altLang="ja-JP" sz="1800">
                <a:solidFill>
                  <a:srgbClr val="292A2E"/>
                </a:solidFill>
                <a:highlight>
                  <a:srgbClr val="FFFFFF"/>
                </a:highlight>
                <a:latin typeface="Meiryo"/>
              </a:rPr>
            </a:br>
            <a:r>
              <a:rPr lang="ja-JP" altLang="en-US" sz="1800">
                <a:solidFill>
                  <a:srgbClr val="292A2E"/>
                </a:solidFill>
                <a:highlight>
                  <a:srgbClr val="FFFFFF"/>
                </a:highlight>
                <a:latin typeface="Meiryo"/>
                <a:ea typeface="Meiryo"/>
              </a:rPr>
              <a:t>高尾</a:t>
            </a:r>
            <a:r>
              <a:rPr lang="en-US" altLang="ja-JP" sz="1800">
                <a:solidFill>
                  <a:srgbClr val="292A2E"/>
                </a:solidFill>
                <a:highlight>
                  <a:srgbClr val="FFFFFF"/>
                </a:highlight>
                <a:latin typeface="Meiryo"/>
                <a:ea typeface="Meiryo"/>
              </a:rPr>
              <a:t>(</a:t>
            </a:r>
            <a:r>
              <a:rPr lang="ja-JP" altLang="en-US" sz="1800">
                <a:solidFill>
                  <a:srgbClr val="292A2E"/>
                </a:solidFill>
                <a:highlight>
                  <a:srgbClr val="FFFFFF"/>
                </a:highlight>
                <a:latin typeface="Meiryo"/>
                <a:ea typeface="Meiryo"/>
              </a:rPr>
              <a:t>尚</a:t>
            </a:r>
            <a:r>
              <a:rPr lang="en-US" altLang="ja-JP" sz="1800">
                <a:solidFill>
                  <a:srgbClr val="292A2E"/>
                </a:solidFill>
                <a:highlight>
                  <a:srgbClr val="FFFFFF"/>
                </a:highlight>
                <a:latin typeface="Meiryo"/>
                <a:ea typeface="Meiryo"/>
              </a:rPr>
              <a:t>)</a:t>
            </a:r>
            <a:endParaRPr lang="ja-JP" altLang="en-US" sz="1800">
              <a:solidFill>
                <a:srgbClr val="292A2E"/>
              </a:solidFill>
              <a:highlight>
                <a:srgbClr val="FFFFFF"/>
              </a:highlight>
              <a:latin typeface="Meiryo"/>
            </a:endParaRPr>
          </a:p>
          <a:p>
            <a:r>
              <a:rPr lang="en-US" sz="1800">
                <a:solidFill>
                  <a:srgbClr val="292A2E"/>
                </a:solidFill>
                <a:highlight>
                  <a:srgbClr val="FFFFFF"/>
                </a:highlight>
                <a:latin typeface="Meiryo"/>
                <a:ea typeface="Meiryo"/>
              </a:rPr>
              <a:t>Team C（4</a:t>
            </a:r>
            <a:r>
              <a:rPr lang="ja-JP" altLang="en-US" sz="1800">
                <a:solidFill>
                  <a:srgbClr val="292A2E"/>
                </a:solidFill>
                <a:highlight>
                  <a:srgbClr val="FFFFFF"/>
                </a:highlight>
                <a:latin typeface="Meiryo"/>
                <a:ea typeface="Meiryo"/>
              </a:rPr>
              <a:t>名）</a:t>
            </a:r>
            <a:br>
              <a:rPr lang="en-US" altLang="ja-JP" sz="1800">
                <a:solidFill>
                  <a:srgbClr val="292A2E"/>
                </a:solidFill>
                <a:highlight>
                  <a:srgbClr val="FFFFFF"/>
                </a:highlight>
                <a:latin typeface="Meiryo"/>
                <a:ea typeface="Meiryo"/>
              </a:rPr>
            </a:br>
            <a:r>
              <a:rPr lang="ja-JP" altLang="en-US" sz="1800">
                <a:solidFill>
                  <a:srgbClr val="292A2E"/>
                </a:solidFill>
                <a:highlight>
                  <a:srgbClr val="FFFFFF"/>
                </a:highlight>
                <a:latin typeface="Meiryo"/>
                <a:ea typeface="Meiryo"/>
              </a:rPr>
              <a:t>沖村</a:t>
            </a:r>
            <a:r>
              <a:rPr lang="en-US" sz="1800">
                <a:solidFill>
                  <a:srgbClr val="292A2E"/>
                </a:solidFill>
                <a:highlight>
                  <a:srgbClr val="FFFFFF"/>
                </a:highlight>
                <a:latin typeface="Meiryo"/>
                <a:ea typeface="Meiryo"/>
              </a:rPr>
              <a:t>(</a:t>
            </a:r>
            <a:r>
              <a:rPr lang="ja-JP" altLang="en-US" sz="1800">
                <a:solidFill>
                  <a:srgbClr val="292A2E"/>
                </a:solidFill>
                <a:highlight>
                  <a:srgbClr val="FFFFFF"/>
                </a:highlight>
                <a:latin typeface="Meiryo"/>
                <a:ea typeface="Meiryo"/>
              </a:rPr>
              <a:t>明</a:t>
            </a:r>
            <a:r>
              <a:rPr lang="en-US" sz="1800">
                <a:solidFill>
                  <a:srgbClr val="292A2E"/>
                </a:solidFill>
                <a:highlight>
                  <a:srgbClr val="FFFFFF"/>
                </a:highlight>
                <a:latin typeface="Meiryo"/>
                <a:ea typeface="Meiryo"/>
              </a:rPr>
              <a:t>)</a:t>
            </a:r>
            <a:br>
              <a:rPr lang="en-US" sz="1800">
                <a:solidFill>
                  <a:srgbClr val="292A2E"/>
                </a:solidFill>
                <a:highlight>
                  <a:srgbClr val="FFFFFF"/>
                </a:highlight>
                <a:latin typeface="Meiryo"/>
              </a:rPr>
            </a:br>
            <a:r>
              <a:rPr lang="ja-JP" altLang="en-US" sz="1800">
                <a:solidFill>
                  <a:srgbClr val="292A2E"/>
                </a:solidFill>
                <a:highlight>
                  <a:srgbClr val="FFFFFF"/>
                </a:highlight>
                <a:latin typeface="Meiryo"/>
                <a:ea typeface="Meiryo"/>
              </a:rPr>
              <a:t>吉沢</a:t>
            </a:r>
            <a:r>
              <a:rPr lang="en-US" sz="1800">
                <a:solidFill>
                  <a:srgbClr val="292A2E"/>
                </a:solidFill>
                <a:highlight>
                  <a:srgbClr val="FFFFFF"/>
                </a:highlight>
                <a:latin typeface="Meiryo"/>
                <a:ea typeface="Meiryo"/>
              </a:rPr>
              <a:t>(</a:t>
            </a:r>
            <a:r>
              <a:rPr lang="ja-JP" altLang="en-US" sz="1800">
                <a:solidFill>
                  <a:srgbClr val="292A2E"/>
                </a:solidFill>
                <a:highlight>
                  <a:srgbClr val="FFFFFF"/>
                </a:highlight>
                <a:latin typeface="Meiryo"/>
                <a:ea typeface="Meiryo"/>
              </a:rPr>
              <a:t>大</a:t>
            </a:r>
            <a:r>
              <a:rPr lang="en-US" sz="1800">
                <a:solidFill>
                  <a:srgbClr val="292A2E"/>
                </a:solidFill>
                <a:highlight>
                  <a:srgbClr val="FFFFFF"/>
                </a:highlight>
                <a:latin typeface="Meiryo"/>
                <a:ea typeface="Meiryo"/>
              </a:rPr>
              <a:t>)</a:t>
            </a:r>
            <a:br>
              <a:rPr lang="en-US" sz="1800">
                <a:solidFill>
                  <a:srgbClr val="292A2E"/>
                </a:solidFill>
                <a:highlight>
                  <a:srgbClr val="FFFFFF"/>
                </a:highlight>
                <a:latin typeface="Meiryo"/>
              </a:rPr>
            </a:br>
            <a:r>
              <a:rPr lang="ja-JP" altLang="en-US" sz="1800">
                <a:solidFill>
                  <a:srgbClr val="292A2E"/>
                </a:solidFill>
                <a:highlight>
                  <a:srgbClr val="FFFFFF"/>
                </a:highlight>
                <a:latin typeface="Meiryo"/>
                <a:ea typeface="Meiryo"/>
              </a:rPr>
              <a:t>市川</a:t>
            </a:r>
            <a:r>
              <a:rPr lang="en-US" sz="1800">
                <a:solidFill>
                  <a:srgbClr val="292A2E"/>
                </a:solidFill>
                <a:highlight>
                  <a:srgbClr val="FFFFFF"/>
                </a:highlight>
                <a:latin typeface="Meiryo"/>
                <a:ea typeface="Meiryo"/>
              </a:rPr>
              <a:t>(</a:t>
            </a:r>
            <a:r>
              <a:rPr lang="ja-JP" altLang="en-US" sz="1800">
                <a:solidFill>
                  <a:srgbClr val="292A2E"/>
                </a:solidFill>
                <a:highlight>
                  <a:srgbClr val="FFFFFF"/>
                </a:highlight>
                <a:latin typeface="Meiryo"/>
                <a:ea typeface="Meiryo"/>
              </a:rPr>
              <a:t>佑</a:t>
            </a:r>
            <a:r>
              <a:rPr lang="en-US" sz="1800">
                <a:solidFill>
                  <a:srgbClr val="292A2E"/>
                </a:solidFill>
                <a:highlight>
                  <a:srgbClr val="FFFFFF"/>
                </a:highlight>
                <a:latin typeface="Meiryo"/>
                <a:ea typeface="Meiryo"/>
              </a:rPr>
              <a:t>)</a:t>
            </a:r>
            <a:br>
              <a:rPr lang="en-US" sz="1800">
                <a:solidFill>
                  <a:srgbClr val="292A2E"/>
                </a:solidFill>
                <a:highlight>
                  <a:srgbClr val="FFFFFF"/>
                </a:highlight>
                <a:latin typeface="Meiryo"/>
              </a:rPr>
            </a:br>
            <a:r>
              <a:rPr lang="ja-JP" altLang="en-US" sz="1800">
                <a:solidFill>
                  <a:srgbClr val="292A2E"/>
                </a:solidFill>
                <a:highlight>
                  <a:srgbClr val="FFFFFF"/>
                </a:highlight>
                <a:latin typeface="Meiryo"/>
                <a:ea typeface="Meiryo"/>
              </a:rPr>
              <a:t>高橋</a:t>
            </a:r>
            <a:r>
              <a:rPr lang="en-US" sz="1800">
                <a:solidFill>
                  <a:srgbClr val="292A2E"/>
                </a:solidFill>
                <a:highlight>
                  <a:srgbClr val="FFFFFF"/>
                </a:highlight>
                <a:latin typeface="Meiryo"/>
                <a:ea typeface="Meiryo"/>
              </a:rPr>
              <a:t>(</a:t>
            </a:r>
            <a:r>
              <a:rPr lang="ja-JP" altLang="en-US" sz="1800">
                <a:solidFill>
                  <a:srgbClr val="292A2E"/>
                </a:solidFill>
                <a:highlight>
                  <a:srgbClr val="FFFFFF"/>
                </a:highlight>
                <a:latin typeface="Meiryo"/>
                <a:ea typeface="Meiryo"/>
              </a:rPr>
              <a:t>稔</a:t>
            </a:r>
            <a:r>
              <a:rPr lang="en-US" sz="1800">
                <a:solidFill>
                  <a:srgbClr val="292A2E"/>
                </a:solidFill>
                <a:highlight>
                  <a:srgbClr val="FFFFFF"/>
                </a:highlight>
                <a:latin typeface="Meiryo"/>
                <a:ea typeface="Meiryo"/>
              </a:rPr>
              <a:t>)</a:t>
            </a:r>
            <a:endParaRPr lang="ja-JP" altLang="en-US" sz="1800">
              <a:solidFill>
                <a:srgbClr val="292A2E"/>
              </a:solidFill>
              <a:highlight>
                <a:srgbClr val="FFFFFF"/>
              </a:highlight>
              <a:latin typeface="Meiryo"/>
            </a:endParaRPr>
          </a:p>
          <a:p>
            <a:pPr marL="88900" indent="0">
              <a:buClr>
                <a:srgbClr val="000000"/>
              </a:buClr>
              <a:buNone/>
            </a:pPr>
            <a:endParaRPr lang="en-US" sz="1800" b="1">
              <a:highlight>
                <a:srgbClr val="FFFFFF"/>
              </a:highlight>
              <a:ea typeface="Meiryo"/>
            </a:endParaRPr>
          </a:p>
        </p:txBody>
      </p:sp>
      <p:sp>
        <p:nvSpPr>
          <p:cNvPr id="16" name="タイトル 2">
            <a:extLst>
              <a:ext uri="{FF2B5EF4-FFF2-40B4-BE49-F238E27FC236}">
                <a16:creationId xmlns:a16="http://schemas.microsoft.com/office/drawing/2014/main" id="{4969AEB9-2819-F65A-F096-F1F8A26A12E1}"/>
              </a:ext>
            </a:extLst>
          </p:cNvPr>
          <p:cNvSpPr>
            <a:spLocks noGrp="1"/>
          </p:cNvSpPr>
          <p:nvPr>
            <p:ph type="title"/>
          </p:nvPr>
        </p:nvSpPr>
        <p:spPr>
          <a:xfrm>
            <a:off x="238369" y="30197"/>
            <a:ext cx="10972800" cy="455613"/>
          </a:xfrm>
        </p:spPr>
        <p:txBody>
          <a:bodyPr/>
          <a:lstStyle/>
          <a:p>
            <a:r>
              <a:rPr kumimoji="1" lang="ja-JP" altLang="en-US"/>
              <a:t>座席を移動してください</a:t>
            </a:r>
          </a:p>
        </p:txBody>
      </p:sp>
    </p:spTree>
    <p:extLst>
      <p:ext uri="{BB962C8B-B14F-4D97-AF65-F5344CB8AC3E}">
        <p14:creationId xmlns:p14="http://schemas.microsoft.com/office/powerpoint/2010/main" val="17303861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EDA635-E963-527C-A7A8-62321E068984}"/>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F7292E2B-4CB8-265C-19F3-C8CC34933913}"/>
              </a:ext>
            </a:extLst>
          </p:cNvPr>
          <p:cNvSpPr>
            <a:spLocks noGrp="1"/>
          </p:cNvSpPr>
          <p:nvPr>
            <p:ph type="title"/>
          </p:nvPr>
        </p:nvSpPr>
        <p:spPr/>
        <p:txBody>
          <a:bodyPr/>
          <a:lstStyle/>
          <a:p>
            <a:r>
              <a:rPr lang="ja-JP" altLang="en-US"/>
              <a:t>開発タイムスケジュール</a:t>
            </a:r>
            <a:r>
              <a:rPr lang="en-US" altLang="ja-JP"/>
              <a:t>(</a:t>
            </a:r>
            <a:r>
              <a:rPr lang="ja-JP" altLang="en-US"/>
              <a:t>モデルケース</a:t>
            </a:r>
            <a:r>
              <a:rPr lang="en-US" altLang="ja-JP"/>
              <a:t>)</a:t>
            </a:r>
            <a:br>
              <a:rPr lang="ja-JP" altLang="en" b="1">
                <a:solidFill>
                  <a:srgbClr val="292A2E"/>
                </a:solidFill>
                <a:effectLst/>
                <a:latin typeface="Atlassian Sans"/>
              </a:rPr>
            </a:br>
            <a:endParaRPr kumimoji="1" lang="ja-JP" altLang="en-US"/>
          </a:p>
        </p:txBody>
      </p:sp>
      <p:sp>
        <p:nvSpPr>
          <p:cNvPr id="4" name="コンテンツ プレースホルダー 3">
            <a:extLst>
              <a:ext uri="{FF2B5EF4-FFF2-40B4-BE49-F238E27FC236}">
                <a16:creationId xmlns:a16="http://schemas.microsoft.com/office/drawing/2014/main" id="{4F529821-A5C8-99FF-1654-52EC19D81963}"/>
              </a:ext>
            </a:extLst>
          </p:cNvPr>
          <p:cNvSpPr>
            <a:spLocks noGrp="1"/>
          </p:cNvSpPr>
          <p:nvPr>
            <p:ph idx="1"/>
          </p:nvPr>
        </p:nvSpPr>
        <p:spPr/>
        <p:txBody>
          <a:bodyPr>
            <a:normAutofit fontScale="92500" lnSpcReduction="10000"/>
          </a:bodyPr>
          <a:lstStyle/>
          <a:p>
            <a:pPr marL="88900" indent="0" algn="l">
              <a:buNone/>
            </a:pPr>
            <a:r>
              <a:rPr lang="en" altLang="ja-JP" sz="2000" b="1">
                <a:solidFill>
                  <a:srgbClr val="292A2E"/>
                </a:solidFill>
                <a:latin typeface="+mj-ea"/>
                <a:ea typeface="+mj-ea"/>
              </a:rPr>
              <a:t>Day1</a:t>
            </a:r>
            <a:endParaRPr lang="ja-JP" altLang="en-US" sz="2000" b="0">
              <a:solidFill>
                <a:srgbClr val="292A2E"/>
              </a:solidFill>
              <a:effectLst/>
              <a:latin typeface="+mj-ea"/>
              <a:ea typeface="+mj-ea"/>
            </a:endParaRPr>
          </a:p>
          <a:p>
            <a:r>
              <a:rPr lang="en-US" altLang="ja-JP" sz="2000" b="1">
                <a:solidFill>
                  <a:srgbClr val="292A2E"/>
                </a:solidFill>
                <a:effectLst/>
                <a:latin typeface="+mj-ea"/>
                <a:ea typeface="+mj-ea"/>
              </a:rPr>
              <a:t>11:00-13:30 </a:t>
            </a:r>
            <a:r>
              <a:rPr lang="ja-JP" altLang="en-US" sz="2000" b="1">
                <a:solidFill>
                  <a:srgbClr val="292A2E"/>
                </a:solidFill>
                <a:effectLst/>
                <a:latin typeface="+mj-ea"/>
                <a:ea typeface="+mj-ea"/>
              </a:rPr>
              <a:t>改善案探し・アイデア発散（</a:t>
            </a:r>
            <a:r>
              <a:rPr lang="en-US" altLang="ja-JP" sz="2000" b="1">
                <a:solidFill>
                  <a:srgbClr val="292A2E"/>
                </a:solidFill>
                <a:latin typeface="+mj-ea"/>
                <a:ea typeface="+mj-ea"/>
              </a:rPr>
              <a:t>9</a:t>
            </a:r>
            <a:r>
              <a:rPr lang="en-US" altLang="ja-JP" sz="2000" b="1">
                <a:solidFill>
                  <a:srgbClr val="292A2E"/>
                </a:solidFill>
                <a:effectLst/>
                <a:latin typeface="+mj-ea"/>
                <a:ea typeface="+mj-ea"/>
              </a:rPr>
              <a:t>0</a:t>
            </a:r>
            <a:r>
              <a:rPr lang="ja-JP" altLang="en-US" sz="2000" b="1">
                <a:solidFill>
                  <a:srgbClr val="292A2E"/>
                </a:solidFill>
                <a:latin typeface="+mj-ea"/>
                <a:ea typeface="+mj-ea"/>
              </a:rPr>
              <a:t>分＋休憩</a:t>
            </a:r>
            <a:r>
              <a:rPr lang="en-US" altLang="ja-JP" sz="2000" b="1">
                <a:solidFill>
                  <a:srgbClr val="292A2E"/>
                </a:solidFill>
                <a:latin typeface="+mj-ea"/>
                <a:ea typeface="+mj-ea"/>
              </a:rPr>
              <a:t>60</a:t>
            </a:r>
            <a:r>
              <a:rPr lang="ja-JP" altLang="en-US" sz="2000" b="1">
                <a:solidFill>
                  <a:srgbClr val="292A2E"/>
                </a:solidFill>
                <a:latin typeface="+mj-ea"/>
                <a:ea typeface="+mj-ea"/>
              </a:rPr>
              <a:t>分</a:t>
            </a:r>
            <a:r>
              <a:rPr lang="ja-JP" altLang="en-US" sz="2000" b="1">
                <a:solidFill>
                  <a:srgbClr val="292A2E"/>
                </a:solidFill>
                <a:effectLst/>
                <a:latin typeface="+mj-ea"/>
                <a:ea typeface="+mj-ea"/>
              </a:rPr>
              <a:t>）</a:t>
            </a:r>
            <a:br>
              <a:rPr lang="en-US" altLang="ja-JP" sz="2000" b="1">
                <a:solidFill>
                  <a:srgbClr val="292A2E"/>
                </a:solidFill>
                <a:effectLst/>
                <a:latin typeface="+mj-ea"/>
                <a:ea typeface="+mj-ea"/>
              </a:rPr>
            </a:br>
            <a:r>
              <a:rPr lang="ja-JP" altLang="en-US" sz="2000" b="1">
                <a:solidFill>
                  <a:srgbClr val="292A2E"/>
                </a:solidFill>
                <a:effectLst/>
                <a:latin typeface="+mj-ea"/>
                <a:ea typeface="+mj-ea"/>
              </a:rPr>
              <a:t>・</a:t>
            </a:r>
            <a:r>
              <a:rPr lang="ja-JP" altLang="en-US" sz="2000" b="0" i="0">
                <a:solidFill>
                  <a:srgbClr val="292A2E"/>
                </a:solidFill>
                <a:effectLst/>
                <a:latin typeface="Atlassian Sans"/>
              </a:rPr>
              <a:t>生産性を阻害する課題を洗い出し</a:t>
            </a:r>
            <a:br>
              <a:rPr lang="en-US" altLang="ja-JP" sz="2000" b="0" i="0">
                <a:solidFill>
                  <a:srgbClr val="292A2E"/>
                </a:solidFill>
                <a:effectLst/>
                <a:latin typeface="Atlassian Sans"/>
              </a:rPr>
            </a:br>
            <a:r>
              <a:rPr lang="ja-JP" altLang="en-US" sz="2000" b="0" i="0">
                <a:solidFill>
                  <a:srgbClr val="292A2E"/>
                </a:solidFill>
                <a:effectLst/>
                <a:latin typeface="Atlassian Sans"/>
              </a:rPr>
              <a:t>・効果を上げるか時間を下げるかの視点でアイデア発散</a:t>
            </a:r>
          </a:p>
          <a:p>
            <a:pPr marL="88900" indent="0">
              <a:buNone/>
            </a:pPr>
            <a:endParaRPr lang="en-US" altLang="ja-JP" sz="2000" b="1">
              <a:solidFill>
                <a:srgbClr val="292A2E"/>
              </a:solidFill>
              <a:effectLst/>
              <a:latin typeface="+mj-ea"/>
              <a:ea typeface="+mj-ea"/>
            </a:endParaRPr>
          </a:p>
          <a:p>
            <a:r>
              <a:rPr lang="en-US" altLang="ja-JP" sz="2000" b="1">
                <a:solidFill>
                  <a:srgbClr val="292A2E"/>
                </a:solidFill>
                <a:effectLst/>
                <a:latin typeface="+mj-ea"/>
                <a:ea typeface="+mj-ea"/>
              </a:rPr>
              <a:t>14:10-15:40 </a:t>
            </a:r>
            <a:r>
              <a:rPr lang="ja-JP" altLang="en-US" sz="2000" b="1">
                <a:solidFill>
                  <a:srgbClr val="292A2E"/>
                </a:solidFill>
                <a:effectLst/>
                <a:latin typeface="+mj-ea"/>
                <a:ea typeface="+mj-ea"/>
              </a:rPr>
              <a:t>課題探索＆アイデア発散（</a:t>
            </a:r>
            <a:r>
              <a:rPr lang="en-US" altLang="ja-JP" sz="2000" b="1">
                <a:solidFill>
                  <a:srgbClr val="292A2E"/>
                </a:solidFill>
                <a:effectLst/>
                <a:latin typeface="+mj-ea"/>
                <a:ea typeface="+mj-ea"/>
              </a:rPr>
              <a:t>90</a:t>
            </a:r>
            <a:r>
              <a:rPr lang="ja-JP" altLang="en-US" sz="2000" b="1">
                <a:solidFill>
                  <a:srgbClr val="292A2E"/>
                </a:solidFill>
                <a:effectLst/>
                <a:latin typeface="+mj-ea"/>
                <a:ea typeface="+mj-ea"/>
              </a:rPr>
              <a:t>分）</a:t>
            </a:r>
            <a:br>
              <a:rPr lang="en-US" altLang="ja-JP" sz="2000" b="1">
                <a:solidFill>
                  <a:srgbClr val="292A2E"/>
                </a:solidFill>
                <a:latin typeface="+mj-ea"/>
                <a:ea typeface="+mj-ea"/>
              </a:rPr>
            </a:br>
            <a:r>
              <a:rPr lang="ja-JP" altLang="en-US" sz="2000" b="1">
                <a:solidFill>
                  <a:srgbClr val="292A2E"/>
                </a:solidFill>
                <a:latin typeface="+mj-ea"/>
                <a:ea typeface="+mj-ea"/>
              </a:rPr>
              <a:t>・</a:t>
            </a:r>
            <a:r>
              <a:rPr lang="ja-JP" altLang="en-US" sz="2000" b="0" i="0">
                <a:solidFill>
                  <a:srgbClr val="292A2E"/>
                </a:solidFill>
                <a:effectLst/>
                <a:latin typeface="Atlassian Sans"/>
              </a:rPr>
              <a:t>誰に、どんな価値を、どう届けるかを整理</a:t>
            </a:r>
            <a:br>
              <a:rPr lang="en-US" altLang="ja-JP" sz="2000">
                <a:solidFill>
                  <a:srgbClr val="292A2E"/>
                </a:solidFill>
                <a:latin typeface="Atlassian Sans"/>
              </a:rPr>
            </a:br>
            <a:r>
              <a:rPr lang="ja-JP" altLang="en-US" sz="2000">
                <a:solidFill>
                  <a:srgbClr val="292A2E"/>
                </a:solidFill>
                <a:latin typeface="Atlassian Sans"/>
              </a:rPr>
              <a:t>・</a:t>
            </a:r>
            <a:r>
              <a:rPr lang="ja-JP" altLang="en-US" sz="2000" b="0" i="0">
                <a:solidFill>
                  <a:srgbClr val="292A2E"/>
                </a:solidFill>
                <a:effectLst/>
                <a:latin typeface="Atlassian Sans"/>
              </a:rPr>
              <a:t>成果物のスコープ決定（モック？簡易デモ？）</a:t>
            </a:r>
          </a:p>
          <a:p>
            <a:endParaRPr lang="en-US" altLang="ja-JP" sz="2000" b="1">
              <a:solidFill>
                <a:srgbClr val="292A2E"/>
              </a:solidFill>
              <a:effectLst/>
              <a:latin typeface="+mj-ea"/>
              <a:ea typeface="+mj-ea"/>
            </a:endParaRPr>
          </a:p>
          <a:p>
            <a:r>
              <a:rPr lang="en-US" altLang="ja-JP" sz="2000" b="1">
                <a:solidFill>
                  <a:srgbClr val="292A2E"/>
                </a:solidFill>
                <a:effectLst/>
                <a:latin typeface="+mj-ea"/>
                <a:ea typeface="+mj-ea"/>
              </a:rPr>
              <a:t>15:40-17:50 </a:t>
            </a:r>
            <a:r>
              <a:rPr lang="ja-JP" altLang="en-US" sz="2000" b="1">
                <a:solidFill>
                  <a:srgbClr val="292A2E"/>
                </a:solidFill>
                <a:effectLst/>
                <a:latin typeface="+mj-ea"/>
                <a:ea typeface="+mj-ea"/>
              </a:rPr>
              <a:t>アウトプット作成</a:t>
            </a:r>
            <a:r>
              <a:rPr lang="en-US" altLang="ja-JP" sz="2000" b="1">
                <a:solidFill>
                  <a:srgbClr val="292A2E"/>
                </a:solidFill>
                <a:effectLst/>
                <a:latin typeface="+mj-ea"/>
                <a:ea typeface="+mj-ea"/>
              </a:rPr>
              <a:t> (130</a:t>
            </a:r>
            <a:r>
              <a:rPr lang="ja-JP" altLang="en-US" sz="2000" b="1">
                <a:solidFill>
                  <a:srgbClr val="292A2E"/>
                </a:solidFill>
                <a:effectLst/>
                <a:latin typeface="+mj-ea"/>
                <a:ea typeface="+mj-ea"/>
              </a:rPr>
              <a:t>分</a:t>
            </a:r>
            <a:r>
              <a:rPr lang="en-US" altLang="ja-JP" sz="2000" b="1">
                <a:solidFill>
                  <a:srgbClr val="292A2E"/>
                </a:solidFill>
                <a:effectLst/>
                <a:latin typeface="+mj-ea"/>
                <a:ea typeface="+mj-ea"/>
              </a:rPr>
              <a:t>)</a:t>
            </a:r>
            <a:br>
              <a:rPr lang="en-US" altLang="ja-JP" sz="2000" b="1">
                <a:solidFill>
                  <a:srgbClr val="292A2E"/>
                </a:solidFill>
                <a:effectLst/>
                <a:latin typeface="+mj-ea"/>
                <a:ea typeface="+mj-ea"/>
              </a:rPr>
            </a:br>
            <a:r>
              <a:rPr lang="ja-JP" altLang="en-US" sz="2000" b="1">
                <a:solidFill>
                  <a:srgbClr val="292A2E"/>
                </a:solidFill>
                <a:effectLst/>
                <a:latin typeface="+mj-ea"/>
                <a:ea typeface="+mj-ea"/>
              </a:rPr>
              <a:t>・</a:t>
            </a:r>
            <a:r>
              <a:rPr lang="ja-JP" altLang="en-US" sz="2000" b="0" i="0">
                <a:solidFill>
                  <a:srgbClr val="292A2E"/>
                </a:solidFill>
                <a:effectLst/>
                <a:latin typeface="Atlassian Sans"/>
              </a:rPr>
              <a:t>モック、ストーリーボード、簡易デモなど</a:t>
            </a:r>
            <a:br>
              <a:rPr lang="en-US" altLang="ja-JP" sz="2000" b="0" i="0">
                <a:solidFill>
                  <a:srgbClr val="292A2E"/>
                </a:solidFill>
                <a:effectLst/>
                <a:latin typeface="Atlassian Sans"/>
              </a:rPr>
            </a:br>
            <a:r>
              <a:rPr lang="ja-JP" altLang="en-US" sz="2000" b="0" i="0">
                <a:solidFill>
                  <a:srgbClr val="292A2E"/>
                </a:solidFill>
                <a:effectLst/>
                <a:latin typeface="Atlassian Sans"/>
              </a:rPr>
              <a:t>・完成度より「伝わる形」を重視</a:t>
            </a:r>
            <a:endParaRPr lang="ja-JP" altLang="en-US" sz="2000" b="0">
              <a:solidFill>
                <a:srgbClr val="292A2E"/>
              </a:solidFill>
              <a:effectLst/>
              <a:latin typeface="+mj-ea"/>
              <a:ea typeface="+mj-ea"/>
            </a:endParaRPr>
          </a:p>
          <a:p>
            <a:pPr marL="88900" indent="0">
              <a:buNone/>
            </a:pPr>
            <a:r>
              <a:rPr lang="en-US" altLang="ja-JP" sz="2000" b="1">
                <a:latin typeface="+mj-ea"/>
                <a:ea typeface="+mj-ea"/>
              </a:rPr>
              <a:t>Day2</a:t>
            </a:r>
          </a:p>
          <a:p>
            <a:r>
              <a:rPr lang="en" altLang="ja-JP" sz="2000" b="1">
                <a:solidFill>
                  <a:srgbClr val="292A2E"/>
                </a:solidFill>
                <a:effectLst/>
                <a:latin typeface="+mj-ea"/>
                <a:ea typeface="+mj-ea"/>
              </a:rPr>
              <a:t>9:00-11:00 </a:t>
            </a:r>
            <a:r>
              <a:rPr lang="ja-JP" altLang="en-US" sz="2000" b="1">
                <a:solidFill>
                  <a:srgbClr val="292A2E"/>
                </a:solidFill>
                <a:effectLst/>
                <a:latin typeface="+mj-ea"/>
                <a:ea typeface="+mj-ea"/>
              </a:rPr>
              <a:t>アウトプット仕上げ（</a:t>
            </a:r>
            <a:r>
              <a:rPr lang="en-US" altLang="ja-JP" sz="2000" b="1">
                <a:solidFill>
                  <a:srgbClr val="292A2E"/>
                </a:solidFill>
                <a:effectLst/>
                <a:latin typeface="+mj-ea"/>
                <a:ea typeface="+mj-ea"/>
              </a:rPr>
              <a:t>120</a:t>
            </a:r>
            <a:r>
              <a:rPr lang="ja-JP" altLang="en-US" sz="2000" b="1">
                <a:solidFill>
                  <a:srgbClr val="292A2E"/>
                </a:solidFill>
                <a:effectLst/>
                <a:latin typeface="+mj-ea"/>
                <a:ea typeface="+mj-ea"/>
              </a:rPr>
              <a:t>分）</a:t>
            </a:r>
            <a:br>
              <a:rPr lang="en-US" altLang="ja-JP" sz="2000" b="1">
                <a:solidFill>
                  <a:srgbClr val="292A2E"/>
                </a:solidFill>
                <a:effectLst/>
                <a:latin typeface="+mj-ea"/>
                <a:ea typeface="+mj-ea"/>
              </a:rPr>
            </a:br>
            <a:r>
              <a:rPr lang="ja-JP" altLang="en-US" sz="2000" b="1">
                <a:solidFill>
                  <a:srgbClr val="292A2E"/>
                </a:solidFill>
                <a:effectLst/>
                <a:latin typeface="+mj-ea"/>
                <a:ea typeface="+mj-ea"/>
              </a:rPr>
              <a:t>・</a:t>
            </a:r>
            <a:r>
              <a:rPr lang="en" altLang="ja-JP" sz="2000" b="0" i="0">
                <a:solidFill>
                  <a:srgbClr val="292A2E"/>
                </a:solidFill>
                <a:effectLst/>
                <a:latin typeface="Atlassian Sans"/>
              </a:rPr>
              <a:t>Day1</a:t>
            </a:r>
            <a:r>
              <a:rPr lang="ja-JP" altLang="en-US" sz="2000" b="0" i="0">
                <a:solidFill>
                  <a:srgbClr val="292A2E"/>
                </a:solidFill>
                <a:effectLst/>
                <a:latin typeface="Atlassian Sans"/>
              </a:rPr>
              <a:t>で決めたスコープをブラッシュアップ</a:t>
            </a:r>
            <a:br>
              <a:rPr lang="en-US" altLang="ja-JP" sz="2000" b="0" i="0">
                <a:solidFill>
                  <a:srgbClr val="292A2E"/>
                </a:solidFill>
                <a:effectLst/>
                <a:latin typeface="Atlassian Sans"/>
              </a:rPr>
            </a:br>
            <a:r>
              <a:rPr lang="ja-JP" altLang="en-US" sz="2000" b="0" i="0">
                <a:solidFill>
                  <a:srgbClr val="292A2E"/>
                </a:solidFill>
                <a:effectLst/>
                <a:latin typeface="Atlassian Sans"/>
              </a:rPr>
              <a:t>・デモや資料の完成</a:t>
            </a:r>
            <a:br>
              <a:rPr lang="en-US" altLang="ja-JP" sz="2200" b="1">
                <a:solidFill>
                  <a:srgbClr val="292A2E"/>
                </a:solidFill>
                <a:effectLst/>
                <a:latin typeface="+mj-ea"/>
                <a:ea typeface="+mj-ea"/>
              </a:rPr>
            </a:br>
            <a:r>
              <a:rPr lang="en-US" altLang="ja-JP" sz="2200" b="1">
                <a:solidFill>
                  <a:srgbClr val="292A2E"/>
                </a:solidFill>
                <a:effectLst/>
                <a:latin typeface="+mj-ea"/>
                <a:ea typeface="+mj-ea"/>
              </a:rPr>
              <a:t>							</a:t>
            </a:r>
            <a:r>
              <a:rPr lang="en-US" altLang="ja-JP" sz="2200">
                <a:solidFill>
                  <a:srgbClr val="292A2E"/>
                </a:solidFill>
                <a:effectLst/>
                <a:latin typeface="+mj-ea"/>
                <a:ea typeface="+mj-ea"/>
              </a:rPr>
              <a:t>※</a:t>
            </a:r>
            <a:r>
              <a:rPr lang="ja-JP" altLang="en-US" sz="2200">
                <a:solidFill>
                  <a:srgbClr val="292A2E"/>
                </a:solidFill>
                <a:effectLst/>
                <a:latin typeface="+mj-ea"/>
                <a:ea typeface="+mj-ea"/>
              </a:rPr>
              <a:t>あくまで一例、時間の使い方は自由</a:t>
            </a:r>
            <a:endParaRPr lang="ja-JP" altLang="en-US">
              <a:latin typeface="+mj-ea"/>
              <a:ea typeface="+mj-ea"/>
            </a:endParaRPr>
          </a:p>
        </p:txBody>
      </p:sp>
    </p:spTree>
    <p:extLst>
      <p:ext uri="{BB962C8B-B14F-4D97-AF65-F5344CB8AC3E}">
        <p14:creationId xmlns:p14="http://schemas.microsoft.com/office/powerpoint/2010/main" val="6233607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F4B781F3-22C0-D75B-850F-1A3CECC41136}"/>
              </a:ext>
            </a:extLst>
          </p:cNvPr>
          <p:cNvSpPr>
            <a:spLocks noGrp="1"/>
          </p:cNvSpPr>
          <p:nvPr>
            <p:ph idx="1"/>
          </p:nvPr>
        </p:nvSpPr>
        <p:spPr/>
        <p:txBody>
          <a:bodyPr vert="horz" lIns="91440" tIns="45720" rIns="91440" bIns="45720" anchor="t">
            <a:normAutofit/>
          </a:bodyPr>
          <a:lstStyle/>
          <a:p>
            <a:r>
              <a:rPr lang="ja-JP" altLang="en-US">
                <a:latin typeface="Meiryo"/>
                <a:ea typeface="Meiryo"/>
              </a:rPr>
              <a:t>ここまでで何か質問ある方はいますか？</a:t>
            </a:r>
            <a:endParaRPr lang="ja-JP" altLang="en-US"/>
          </a:p>
          <a:p>
            <a:pPr>
              <a:buClr>
                <a:srgbClr val="000000"/>
              </a:buClr>
            </a:pPr>
            <a:endParaRPr lang="ja-JP" altLang="en-US" dirty="0"/>
          </a:p>
          <a:p>
            <a:pPr>
              <a:buClr>
                <a:srgbClr val="000000"/>
              </a:buClr>
            </a:pPr>
            <a:r>
              <a:rPr lang="ja-JP" altLang="en-US">
                <a:latin typeface="Meiryo"/>
                <a:ea typeface="Meiryo"/>
              </a:rPr>
              <a:t>この時間外で何か疑問ありましたら、稲垣か崎濱さんに聞いてください</a:t>
            </a:r>
            <a:endParaRPr lang="ja-JP" altLang="en-US" dirty="0"/>
          </a:p>
        </p:txBody>
      </p:sp>
      <p:sp>
        <p:nvSpPr>
          <p:cNvPr id="3" name="タイトル 2">
            <a:extLst>
              <a:ext uri="{FF2B5EF4-FFF2-40B4-BE49-F238E27FC236}">
                <a16:creationId xmlns:a16="http://schemas.microsoft.com/office/drawing/2014/main" id="{FB0F8665-4DDF-42BA-F515-1EA7C896C896}"/>
              </a:ext>
            </a:extLst>
          </p:cNvPr>
          <p:cNvSpPr>
            <a:spLocks noGrp="1"/>
          </p:cNvSpPr>
          <p:nvPr>
            <p:ph type="title"/>
          </p:nvPr>
        </p:nvSpPr>
        <p:spPr/>
        <p:txBody>
          <a:bodyPr lIns="91440" tIns="45720" rIns="91440" bIns="45720" anchor="t"/>
          <a:lstStyle/>
          <a:p>
            <a:r>
              <a:rPr lang="ja-JP" altLang="en-US">
                <a:latin typeface="Meiryo"/>
                <a:ea typeface="Meiryo"/>
              </a:rPr>
              <a:t>QA</a:t>
            </a:r>
            <a:endParaRPr lang="ja-JP" altLang="en-US"/>
          </a:p>
        </p:txBody>
      </p:sp>
    </p:spTree>
    <p:extLst>
      <p:ext uri="{BB962C8B-B14F-4D97-AF65-F5344CB8AC3E}">
        <p14:creationId xmlns:p14="http://schemas.microsoft.com/office/powerpoint/2010/main" val="1769811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EDA635-E963-527C-A7A8-62321E068984}"/>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F7292E2B-4CB8-265C-19F3-C8CC34933913}"/>
              </a:ext>
            </a:extLst>
          </p:cNvPr>
          <p:cNvSpPr>
            <a:spLocks noGrp="1"/>
          </p:cNvSpPr>
          <p:nvPr>
            <p:ph type="title"/>
          </p:nvPr>
        </p:nvSpPr>
        <p:spPr/>
        <p:txBody>
          <a:bodyPr lIns="91440" tIns="45720" rIns="91440" bIns="45720" anchor="t"/>
          <a:lstStyle/>
          <a:p>
            <a:r>
              <a:rPr lang="ja-JP" altLang="en-US">
                <a:latin typeface="Meiryo"/>
                <a:ea typeface="Meiryo"/>
              </a:rPr>
              <a:t>タイムスケジュール</a:t>
            </a:r>
            <a:br>
              <a:rPr lang="ja-JP" altLang="en" b="1">
                <a:effectLst/>
                <a:latin typeface="Atlassian Sans"/>
              </a:rPr>
            </a:br>
            <a:endParaRPr kumimoji="1" lang="ja-JP" altLang="en-US"/>
          </a:p>
        </p:txBody>
      </p:sp>
      <p:sp>
        <p:nvSpPr>
          <p:cNvPr id="4" name="コンテンツ プレースホルダー 3">
            <a:extLst>
              <a:ext uri="{FF2B5EF4-FFF2-40B4-BE49-F238E27FC236}">
                <a16:creationId xmlns:a16="http://schemas.microsoft.com/office/drawing/2014/main" id="{4F529821-A5C8-99FF-1654-52EC19D81963}"/>
              </a:ext>
            </a:extLst>
          </p:cNvPr>
          <p:cNvSpPr>
            <a:spLocks noGrp="1"/>
          </p:cNvSpPr>
          <p:nvPr>
            <p:ph idx="1"/>
          </p:nvPr>
        </p:nvSpPr>
        <p:spPr/>
        <p:txBody>
          <a:bodyPr vert="horz" lIns="91440" tIns="45720" rIns="91440" bIns="45720" anchor="t">
            <a:normAutofit fontScale="92500" lnSpcReduction="20000"/>
          </a:bodyPr>
          <a:lstStyle/>
          <a:p>
            <a:pPr marL="88900" indent="0" algn="l">
              <a:buNone/>
            </a:pPr>
            <a:r>
              <a:rPr lang="en" altLang="ja-JP" sz="2200" b="1">
                <a:solidFill>
                  <a:srgbClr val="292A2E"/>
                </a:solidFill>
                <a:latin typeface="+mj-ea"/>
                <a:ea typeface="+mj-ea"/>
              </a:rPr>
              <a:t>Day1</a:t>
            </a:r>
            <a:r>
              <a:rPr lang="ja-JP" altLang="en-US" sz="2200" b="1">
                <a:solidFill>
                  <a:srgbClr val="292A2E"/>
                </a:solidFill>
                <a:latin typeface="+mj-ea"/>
                <a:ea typeface="+mj-ea"/>
              </a:rPr>
              <a:t> </a:t>
            </a:r>
            <a:r>
              <a:rPr lang="en-US" altLang="ja-JP" sz="2200" b="1">
                <a:solidFill>
                  <a:srgbClr val="292A2E"/>
                </a:solidFill>
                <a:latin typeface="+mj-ea"/>
                <a:ea typeface="+mj-ea"/>
              </a:rPr>
              <a:t>– 2026</a:t>
            </a:r>
            <a:r>
              <a:rPr lang="ja-JP" altLang="en-US" sz="2200" b="1">
                <a:solidFill>
                  <a:srgbClr val="292A2E"/>
                </a:solidFill>
                <a:latin typeface="+mj-ea"/>
                <a:ea typeface="+mj-ea"/>
              </a:rPr>
              <a:t>年</a:t>
            </a:r>
            <a:r>
              <a:rPr lang="en-US" altLang="ja-JP" sz="2200" b="1">
                <a:solidFill>
                  <a:srgbClr val="292A2E"/>
                </a:solidFill>
                <a:latin typeface="+mj-ea"/>
                <a:ea typeface="+mj-ea"/>
              </a:rPr>
              <a:t>2</a:t>
            </a:r>
            <a:r>
              <a:rPr lang="ja-JP" altLang="en-US" sz="2200" b="1">
                <a:solidFill>
                  <a:srgbClr val="292A2E"/>
                </a:solidFill>
                <a:latin typeface="+mj-ea"/>
                <a:ea typeface="+mj-ea"/>
              </a:rPr>
              <a:t>月</a:t>
            </a:r>
            <a:r>
              <a:rPr lang="en-US" altLang="ja-JP" sz="2200" b="1">
                <a:solidFill>
                  <a:srgbClr val="292A2E"/>
                </a:solidFill>
                <a:latin typeface="+mj-ea"/>
                <a:ea typeface="+mj-ea"/>
              </a:rPr>
              <a:t>5</a:t>
            </a:r>
            <a:r>
              <a:rPr lang="ja-JP" altLang="en-US" sz="2200" b="1">
                <a:solidFill>
                  <a:srgbClr val="292A2E"/>
                </a:solidFill>
                <a:latin typeface="+mj-ea"/>
                <a:ea typeface="+mj-ea"/>
              </a:rPr>
              <a:t>日（木）</a:t>
            </a:r>
            <a:endParaRPr lang="en" altLang="ja-JP" sz="2200" b="1">
              <a:solidFill>
                <a:srgbClr val="292A2E"/>
              </a:solidFill>
              <a:effectLst/>
              <a:latin typeface="+mj-ea"/>
              <a:ea typeface="+mj-ea"/>
            </a:endParaRPr>
          </a:p>
          <a:p>
            <a:pPr algn="l"/>
            <a:r>
              <a:rPr lang="en" altLang="ja-JP" sz="2200" b="1">
                <a:solidFill>
                  <a:srgbClr val="292A2E"/>
                </a:solidFill>
                <a:effectLst/>
                <a:latin typeface="+mj-ea"/>
                <a:ea typeface="+mj-ea"/>
              </a:rPr>
              <a:t>10:00-11:00 </a:t>
            </a:r>
            <a:r>
              <a:rPr lang="ja-JP" altLang="en-US" sz="2200" b="1">
                <a:solidFill>
                  <a:srgbClr val="292A2E"/>
                </a:solidFill>
                <a:effectLst/>
                <a:latin typeface="+mj-ea"/>
                <a:ea typeface="+mj-ea"/>
              </a:rPr>
              <a:t>キックオフ＋テーマ発表（</a:t>
            </a:r>
            <a:r>
              <a:rPr lang="en-US" altLang="ja-JP" sz="2200" b="1">
                <a:solidFill>
                  <a:srgbClr val="292A2E"/>
                </a:solidFill>
                <a:effectLst/>
                <a:latin typeface="+mj-ea"/>
                <a:ea typeface="+mj-ea"/>
              </a:rPr>
              <a:t>60</a:t>
            </a:r>
            <a:r>
              <a:rPr lang="ja-JP" altLang="en-US" sz="2200" b="1">
                <a:solidFill>
                  <a:srgbClr val="292A2E"/>
                </a:solidFill>
                <a:effectLst/>
                <a:latin typeface="+mj-ea"/>
                <a:ea typeface="+mj-ea"/>
              </a:rPr>
              <a:t>分）</a:t>
            </a:r>
            <a:endParaRPr lang="ja-JP" altLang="en-US" sz="2200" b="0">
              <a:solidFill>
                <a:srgbClr val="292A2E"/>
              </a:solidFill>
              <a:effectLst/>
              <a:latin typeface="+mj-ea"/>
              <a:ea typeface="+mj-ea"/>
            </a:endParaRPr>
          </a:p>
          <a:p>
            <a:r>
              <a:rPr lang="en-US" altLang="ja-JP" sz="2200" b="1">
                <a:solidFill>
                  <a:srgbClr val="292A2E"/>
                </a:solidFill>
                <a:effectLst/>
                <a:latin typeface="+mj-ea"/>
                <a:ea typeface="+mj-ea"/>
              </a:rPr>
              <a:t>11:00-12:00 </a:t>
            </a:r>
            <a:r>
              <a:rPr lang="ja-JP" altLang="en-US" sz="2200" b="1">
                <a:solidFill>
                  <a:srgbClr val="292A2E"/>
                </a:solidFill>
                <a:effectLst/>
                <a:latin typeface="+mj-ea"/>
                <a:ea typeface="+mj-ea"/>
              </a:rPr>
              <a:t>アイデア出し・開発（</a:t>
            </a:r>
            <a:r>
              <a:rPr lang="en-US" altLang="ja-JP" sz="2200" b="1">
                <a:solidFill>
                  <a:srgbClr val="292A2E"/>
                </a:solidFill>
                <a:effectLst/>
                <a:latin typeface="+mj-ea"/>
                <a:ea typeface="+mj-ea"/>
              </a:rPr>
              <a:t>60</a:t>
            </a:r>
            <a:r>
              <a:rPr lang="ja-JP" altLang="en-US" sz="2200" b="1">
                <a:solidFill>
                  <a:srgbClr val="292A2E"/>
                </a:solidFill>
                <a:effectLst/>
                <a:latin typeface="+mj-ea"/>
                <a:ea typeface="+mj-ea"/>
              </a:rPr>
              <a:t>分）</a:t>
            </a:r>
            <a:endParaRPr lang="en-US" altLang="ja-JP" sz="2200" b="1">
              <a:solidFill>
                <a:srgbClr val="292A2E"/>
              </a:solidFill>
              <a:effectLst/>
              <a:latin typeface="+mj-ea"/>
              <a:ea typeface="+mj-ea"/>
            </a:endParaRPr>
          </a:p>
          <a:p>
            <a:r>
              <a:rPr lang="en-US" altLang="ja-JP" sz="2200" b="1">
                <a:solidFill>
                  <a:srgbClr val="292A2E"/>
                </a:solidFill>
                <a:latin typeface="+mj-ea"/>
                <a:ea typeface="+mj-ea"/>
              </a:rPr>
              <a:t>12:00-13:00 </a:t>
            </a:r>
            <a:r>
              <a:rPr lang="ja-JP" altLang="en-US" sz="2200" b="1">
                <a:solidFill>
                  <a:srgbClr val="292A2E"/>
                </a:solidFill>
                <a:latin typeface="+mj-ea"/>
                <a:ea typeface="+mj-ea"/>
              </a:rPr>
              <a:t>休憩</a:t>
            </a:r>
            <a:r>
              <a:rPr lang="ja-JP" altLang="en-US" sz="2200" b="1">
                <a:solidFill>
                  <a:srgbClr val="292A2E"/>
                </a:solidFill>
                <a:effectLst/>
                <a:latin typeface="+mj-ea"/>
                <a:ea typeface="+mj-ea"/>
              </a:rPr>
              <a:t>（</a:t>
            </a:r>
            <a:r>
              <a:rPr lang="en-US" altLang="ja-JP" sz="2200" b="1">
                <a:solidFill>
                  <a:srgbClr val="292A2E"/>
                </a:solidFill>
                <a:effectLst/>
                <a:latin typeface="+mj-ea"/>
                <a:ea typeface="+mj-ea"/>
              </a:rPr>
              <a:t>60</a:t>
            </a:r>
            <a:r>
              <a:rPr lang="ja-JP" altLang="en-US" sz="2200" b="1">
                <a:solidFill>
                  <a:srgbClr val="292A2E"/>
                </a:solidFill>
                <a:effectLst/>
                <a:latin typeface="+mj-ea"/>
                <a:ea typeface="+mj-ea"/>
              </a:rPr>
              <a:t>分）</a:t>
            </a:r>
            <a:r>
              <a:rPr lang="ja-JP" altLang="en-US" sz="2200" b="1">
                <a:solidFill>
                  <a:srgbClr val="292A2E"/>
                </a:solidFill>
                <a:latin typeface="+mj-ea"/>
                <a:ea typeface="+mj-ea"/>
              </a:rPr>
              <a:t>※カフェに集合 各自自由時間</a:t>
            </a:r>
            <a:endParaRPr lang="ja-JP" altLang="en-US" sz="2200" b="1">
              <a:solidFill>
                <a:srgbClr val="FF0000"/>
              </a:solidFill>
              <a:latin typeface="+mj-ea"/>
              <a:ea typeface="+mj-ea"/>
            </a:endParaRPr>
          </a:p>
          <a:p>
            <a:r>
              <a:rPr lang="en-US" altLang="ja-JP" sz="2200" b="1">
                <a:solidFill>
                  <a:srgbClr val="292A2E"/>
                </a:solidFill>
                <a:effectLst/>
                <a:latin typeface="+mj-ea"/>
                <a:ea typeface="+mj-ea"/>
              </a:rPr>
              <a:t>13:00-14:00 </a:t>
            </a:r>
            <a:r>
              <a:rPr lang="ja-JP" altLang="en-US" sz="2200" b="1">
                <a:solidFill>
                  <a:srgbClr val="292A2E"/>
                </a:solidFill>
                <a:effectLst/>
                <a:latin typeface="+mj-ea"/>
                <a:ea typeface="+mj-ea"/>
              </a:rPr>
              <a:t>アイデア出し・開発（</a:t>
            </a:r>
            <a:r>
              <a:rPr lang="en-US" altLang="ja-JP" sz="2200" b="1">
                <a:solidFill>
                  <a:srgbClr val="292A2E"/>
                </a:solidFill>
                <a:effectLst/>
                <a:latin typeface="+mj-ea"/>
                <a:ea typeface="+mj-ea"/>
              </a:rPr>
              <a:t>60</a:t>
            </a:r>
            <a:r>
              <a:rPr lang="ja-JP" altLang="en-US" sz="2200" b="1">
                <a:solidFill>
                  <a:srgbClr val="292A2E"/>
                </a:solidFill>
                <a:effectLst/>
                <a:latin typeface="+mj-ea"/>
                <a:ea typeface="+mj-ea"/>
              </a:rPr>
              <a:t>分）</a:t>
            </a:r>
            <a:endParaRPr lang="en-US" altLang="ja-JP" sz="2200" b="1">
              <a:solidFill>
                <a:srgbClr val="292A2E"/>
              </a:solidFill>
              <a:effectLst/>
              <a:latin typeface="+mj-ea"/>
              <a:ea typeface="+mj-ea"/>
            </a:endParaRPr>
          </a:p>
          <a:p>
            <a:r>
              <a:rPr lang="en-US" altLang="ja-JP" sz="2200" b="1">
                <a:solidFill>
                  <a:srgbClr val="292A2E"/>
                </a:solidFill>
                <a:latin typeface="+mj-ea"/>
                <a:ea typeface="+mj-ea"/>
              </a:rPr>
              <a:t>14:00 </a:t>
            </a:r>
            <a:r>
              <a:rPr lang="ja-JP" altLang="en-US" sz="2200" b="1">
                <a:solidFill>
                  <a:srgbClr val="292A2E"/>
                </a:solidFill>
                <a:latin typeface="+mj-ea"/>
                <a:ea typeface="+mj-ea"/>
              </a:rPr>
              <a:t>進捗連絡</a:t>
            </a:r>
            <a:endParaRPr lang="en-US" altLang="ja-JP" sz="2200" b="1">
              <a:solidFill>
                <a:srgbClr val="292A2E"/>
              </a:solidFill>
              <a:effectLst/>
              <a:latin typeface="+mj-ea"/>
              <a:ea typeface="+mj-ea"/>
            </a:endParaRPr>
          </a:p>
          <a:p>
            <a:r>
              <a:rPr lang="en-US" altLang="ja-JP" sz="2200" b="1">
                <a:solidFill>
                  <a:srgbClr val="292A2E"/>
                </a:solidFill>
                <a:latin typeface="+mj-ea"/>
                <a:ea typeface="+mj-ea"/>
              </a:rPr>
              <a:t>14:10-18:00</a:t>
            </a:r>
            <a:r>
              <a:rPr lang="en-US" altLang="ja-JP" sz="2200" b="1">
                <a:solidFill>
                  <a:srgbClr val="292A2E"/>
                </a:solidFill>
                <a:effectLst/>
                <a:latin typeface="+mj-ea"/>
                <a:ea typeface="+mj-ea"/>
              </a:rPr>
              <a:t> </a:t>
            </a:r>
            <a:r>
              <a:rPr lang="ja-JP" altLang="en-US" sz="2200" b="1">
                <a:solidFill>
                  <a:srgbClr val="292A2E"/>
                </a:solidFill>
                <a:effectLst/>
                <a:latin typeface="+mj-ea"/>
                <a:ea typeface="+mj-ea"/>
              </a:rPr>
              <a:t>アイデア出し・開発（</a:t>
            </a:r>
            <a:r>
              <a:rPr lang="en-US" altLang="ja-JP" sz="2200" b="1">
                <a:solidFill>
                  <a:srgbClr val="292A2E"/>
                </a:solidFill>
                <a:effectLst/>
                <a:latin typeface="+mj-ea"/>
                <a:ea typeface="+mj-ea"/>
              </a:rPr>
              <a:t>220</a:t>
            </a:r>
            <a:r>
              <a:rPr lang="ja-JP" altLang="en-US" sz="2200" b="1">
                <a:solidFill>
                  <a:srgbClr val="292A2E"/>
                </a:solidFill>
                <a:effectLst/>
                <a:latin typeface="+mj-ea"/>
                <a:ea typeface="+mj-ea"/>
              </a:rPr>
              <a:t>分）</a:t>
            </a:r>
            <a:endParaRPr lang="en-US" altLang="ja-JP" sz="2200" b="1">
              <a:solidFill>
                <a:srgbClr val="292A2E"/>
              </a:solidFill>
              <a:effectLst/>
              <a:latin typeface="+mj-ea"/>
              <a:ea typeface="+mj-ea"/>
            </a:endParaRPr>
          </a:p>
          <a:p>
            <a:r>
              <a:rPr lang="en-US" altLang="ja-JP" sz="2200" b="1">
                <a:solidFill>
                  <a:srgbClr val="292A2E"/>
                </a:solidFill>
                <a:latin typeface="+mj-ea"/>
                <a:ea typeface="+mj-ea"/>
              </a:rPr>
              <a:t>18:00</a:t>
            </a:r>
            <a:r>
              <a:rPr lang="en-US" altLang="ja-JP" sz="2200" b="1">
                <a:solidFill>
                  <a:srgbClr val="292A2E"/>
                </a:solidFill>
                <a:effectLst/>
                <a:latin typeface="+mj-ea"/>
                <a:ea typeface="+mj-ea"/>
              </a:rPr>
              <a:t> </a:t>
            </a:r>
            <a:r>
              <a:rPr lang="en-US" altLang="ja-JP" sz="2200" b="1" err="1">
                <a:solidFill>
                  <a:srgbClr val="292A2E"/>
                </a:solidFill>
                <a:latin typeface="+mj-ea"/>
                <a:ea typeface="+mj-ea"/>
              </a:rPr>
              <a:t>進捗連絡後、集合して解散</a:t>
            </a:r>
            <a:r>
              <a:rPr lang="en-US" altLang="ja-JP" sz="2200" b="1">
                <a:solidFill>
                  <a:srgbClr val="292A2E"/>
                </a:solidFill>
                <a:latin typeface="+mj-ea"/>
                <a:ea typeface="+mj-ea"/>
              </a:rPr>
              <a:t> ※</a:t>
            </a:r>
            <a:r>
              <a:rPr lang="en-US" altLang="ja-JP" sz="2200" b="1" err="1">
                <a:solidFill>
                  <a:srgbClr val="292A2E"/>
                </a:solidFill>
                <a:latin typeface="+mj-ea"/>
                <a:ea typeface="+mj-ea"/>
              </a:rPr>
              <a:t>コラボスクリーン前</a:t>
            </a:r>
            <a:endParaRPr lang="ja-JP" altLang="en-US" sz="2200" b="1" err="1">
              <a:solidFill>
                <a:srgbClr val="292A2E"/>
              </a:solidFill>
              <a:effectLst/>
              <a:latin typeface="+mj-ea"/>
              <a:ea typeface="+mj-ea"/>
            </a:endParaRPr>
          </a:p>
          <a:p>
            <a:pPr marL="88900" indent="0">
              <a:buNone/>
            </a:pPr>
            <a:r>
              <a:rPr lang="en-US" altLang="ja-JP" sz="2200" b="1">
                <a:latin typeface="+mj-ea"/>
                <a:ea typeface="+mj-ea"/>
              </a:rPr>
              <a:t>Day2</a:t>
            </a:r>
            <a:r>
              <a:rPr lang="ja-JP" altLang="en-US" sz="2200" b="1">
                <a:solidFill>
                  <a:srgbClr val="292A2E"/>
                </a:solidFill>
                <a:latin typeface="+mj-ea"/>
              </a:rPr>
              <a:t> </a:t>
            </a:r>
            <a:r>
              <a:rPr lang="en-US" altLang="ja-JP" sz="2200" b="1">
                <a:solidFill>
                  <a:srgbClr val="292A2E"/>
                </a:solidFill>
                <a:latin typeface="+mj-ea"/>
              </a:rPr>
              <a:t>– 2026</a:t>
            </a:r>
            <a:r>
              <a:rPr lang="ja-JP" altLang="en-US" sz="2200" b="1">
                <a:solidFill>
                  <a:srgbClr val="292A2E"/>
                </a:solidFill>
                <a:latin typeface="+mj-ea"/>
              </a:rPr>
              <a:t>年</a:t>
            </a:r>
            <a:r>
              <a:rPr lang="en-US" altLang="ja-JP" sz="2200" b="1">
                <a:solidFill>
                  <a:srgbClr val="292A2E"/>
                </a:solidFill>
                <a:latin typeface="+mj-ea"/>
              </a:rPr>
              <a:t>2</a:t>
            </a:r>
            <a:r>
              <a:rPr lang="ja-JP" altLang="en-US" sz="2200" b="1">
                <a:solidFill>
                  <a:srgbClr val="292A2E"/>
                </a:solidFill>
                <a:latin typeface="+mj-ea"/>
              </a:rPr>
              <a:t>月</a:t>
            </a:r>
            <a:r>
              <a:rPr lang="en-US" altLang="ja-JP" sz="2200" b="1">
                <a:solidFill>
                  <a:srgbClr val="292A2E"/>
                </a:solidFill>
                <a:latin typeface="+mj-ea"/>
              </a:rPr>
              <a:t>6</a:t>
            </a:r>
            <a:r>
              <a:rPr lang="ja-JP" altLang="en-US" sz="2200" b="1">
                <a:solidFill>
                  <a:srgbClr val="292A2E"/>
                </a:solidFill>
                <a:latin typeface="+mj-ea"/>
              </a:rPr>
              <a:t>日（木）</a:t>
            </a:r>
            <a:endParaRPr lang="en-US" altLang="ja-JP" sz="2200" b="1">
              <a:latin typeface="+mj-ea"/>
              <a:ea typeface="+mj-ea"/>
            </a:endParaRPr>
          </a:p>
          <a:p>
            <a:r>
              <a:rPr lang="en" altLang="ja-JP" sz="2200" b="1">
                <a:solidFill>
                  <a:srgbClr val="292A2E"/>
                </a:solidFill>
                <a:effectLst/>
                <a:latin typeface="+mj-ea"/>
                <a:ea typeface="+mj-ea"/>
              </a:rPr>
              <a:t>9:00-11:00</a:t>
            </a:r>
            <a:r>
              <a:rPr lang="en" altLang="ja-JP" sz="2200" b="1">
                <a:solidFill>
                  <a:srgbClr val="292A2E"/>
                </a:solidFill>
                <a:latin typeface="+mj-ea"/>
                <a:ea typeface="+mj-ea"/>
              </a:rPr>
              <a:t> </a:t>
            </a:r>
            <a:r>
              <a:rPr lang="ja-JP" altLang="en-US" sz="2200" b="1">
                <a:solidFill>
                  <a:srgbClr val="292A2E"/>
                </a:solidFill>
                <a:effectLst/>
                <a:latin typeface="+mj-ea"/>
                <a:ea typeface="+mj-ea"/>
              </a:rPr>
              <a:t>アイデア出し・開発（</a:t>
            </a:r>
            <a:r>
              <a:rPr lang="en-US" altLang="ja-JP" sz="2200" b="1">
                <a:solidFill>
                  <a:srgbClr val="292A2E"/>
                </a:solidFill>
                <a:effectLst/>
                <a:latin typeface="+mj-ea"/>
                <a:ea typeface="+mj-ea"/>
              </a:rPr>
              <a:t>120</a:t>
            </a:r>
            <a:r>
              <a:rPr lang="ja-JP" altLang="en-US" sz="2200" b="1">
                <a:solidFill>
                  <a:srgbClr val="292A2E"/>
                </a:solidFill>
                <a:effectLst/>
                <a:latin typeface="+mj-ea"/>
                <a:ea typeface="+mj-ea"/>
              </a:rPr>
              <a:t>分）</a:t>
            </a:r>
            <a:endParaRPr lang="en-US" altLang="ja-JP" sz="2200" b="1">
              <a:solidFill>
                <a:srgbClr val="292A2E"/>
              </a:solidFill>
              <a:effectLst/>
              <a:latin typeface="+mj-ea"/>
              <a:ea typeface="+mj-ea"/>
            </a:endParaRPr>
          </a:p>
          <a:p>
            <a:r>
              <a:rPr lang="en-US" altLang="ja-JP" sz="2200" b="1">
                <a:solidFill>
                  <a:srgbClr val="292A2E"/>
                </a:solidFill>
                <a:effectLst/>
                <a:latin typeface="+mj-ea"/>
                <a:ea typeface="+mj-ea"/>
              </a:rPr>
              <a:t>11:00-12:00 </a:t>
            </a:r>
            <a:r>
              <a:rPr lang="ja-JP" altLang="en-US" sz="2200" b="1" i="0">
                <a:solidFill>
                  <a:srgbClr val="292A2E"/>
                </a:solidFill>
                <a:effectLst/>
                <a:latin typeface="+mj-ea"/>
                <a:ea typeface="+mj-ea"/>
              </a:rPr>
              <a:t>価値説明資料作成</a:t>
            </a:r>
            <a:r>
              <a:rPr lang="ja-JP" altLang="en-US" sz="2200" b="1">
                <a:solidFill>
                  <a:srgbClr val="292A2E"/>
                </a:solidFill>
                <a:effectLst/>
                <a:latin typeface="+mj-ea"/>
                <a:ea typeface="+mj-ea"/>
              </a:rPr>
              <a:t>（</a:t>
            </a:r>
            <a:r>
              <a:rPr lang="en-US" altLang="ja-JP" sz="2200" b="1">
                <a:solidFill>
                  <a:srgbClr val="292A2E"/>
                </a:solidFill>
                <a:effectLst/>
                <a:latin typeface="+mj-ea"/>
                <a:ea typeface="+mj-ea"/>
              </a:rPr>
              <a:t>60</a:t>
            </a:r>
            <a:r>
              <a:rPr lang="ja-JP" altLang="en-US" sz="2200" b="1">
                <a:solidFill>
                  <a:srgbClr val="292A2E"/>
                </a:solidFill>
                <a:effectLst/>
                <a:latin typeface="+mj-ea"/>
                <a:ea typeface="+mj-ea"/>
              </a:rPr>
              <a:t>分）</a:t>
            </a:r>
            <a:endParaRPr lang="en-US" altLang="ja-JP" sz="2200" b="1">
              <a:solidFill>
                <a:srgbClr val="292A2E"/>
              </a:solidFill>
              <a:effectLst/>
              <a:latin typeface="+mj-ea"/>
              <a:ea typeface="+mj-ea"/>
            </a:endParaRPr>
          </a:p>
          <a:p>
            <a:r>
              <a:rPr lang="en-US" altLang="ja-JP" sz="2200" b="1">
                <a:solidFill>
                  <a:srgbClr val="292A2E"/>
                </a:solidFill>
                <a:latin typeface="+mj-ea"/>
                <a:ea typeface="+mj-ea"/>
              </a:rPr>
              <a:t>12:00-13:00 </a:t>
            </a:r>
            <a:r>
              <a:rPr lang="ja-JP" altLang="en-US" sz="2200" b="1">
                <a:solidFill>
                  <a:srgbClr val="292A2E"/>
                </a:solidFill>
                <a:latin typeface="+mj-ea"/>
                <a:ea typeface="+mj-ea"/>
              </a:rPr>
              <a:t>休憩</a:t>
            </a:r>
            <a:r>
              <a:rPr lang="ja-JP" altLang="en-US" sz="2200" b="1">
                <a:solidFill>
                  <a:srgbClr val="292A2E"/>
                </a:solidFill>
                <a:effectLst/>
                <a:latin typeface="+mj-ea"/>
                <a:ea typeface="+mj-ea"/>
              </a:rPr>
              <a:t>（</a:t>
            </a:r>
            <a:r>
              <a:rPr lang="en-US" altLang="ja-JP" sz="2200" b="1">
                <a:solidFill>
                  <a:srgbClr val="292A2E"/>
                </a:solidFill>
                <a:effectLst/>
                <a:latin typeface="+mj-ea"/>
                <a:ea typeface="+mj-ea"/>
              </a:rPr>
              <a:t>60</a:t>
            </a:r>
            <a:r>
              <a:rPr lang="ja-JP" altLang="en-US" sz="2200" b="1">
                <a:solidFill>
                  <a:srgbClr val="292A2E"/>
                </a:solidFill>
                <a:effectLst/>
                <a:latin typeface="+mj-ea"/>
                <a:ea typeface="+mj-ea"/>
              </a:rPr>
              <a:t>分）</a:t>
            </a:r>
            <a:endParaRPr lang="en-US" altLang="ja-JP" sz="2200" b="1">
              <a:solidFill>
                <a:srgbClr val="292A2E"/>
              </a:solidFill>
              <a:latin typeface="+mj-ea"/>
              <a:ea typeface="+mj-ea"/>
            </a:endParaRPr>
          </a:p>
          <a:p>
            <a:r>
              <a:rPr lang="en-US" altLang="ja-JP" sz="2200" b="1">
                <a:solidFill>
                  <a:srgbClr val="292A2E"/>
                </a:solidFill>
                <a:effectLst/>
                <a:latin typeface="+mj-ea"/>
                <a:ea typeface="+mj-ea"/>
              </a:rPr>
              <a:t>13:00-15:00 </a:t>
            </a:r>
            <a:r>
              <a:rPr lang="ja-JP" altLang="en-US" sz="2200" b="1">
                <a:solidFill>
                  <a:srgbClr val="292A2E"/>
                </a:solidFill>
                <a:effectLst/>
                <a:latin typeface="+mj-ea"/>
                <a:ea typeface="+mj-ea"/>
              </a:rPr>
              <a:t>発表・フィードバック（</a:t>
            </a:r>
            <a:r>
              <a:rPr lang="en-US" altLang="ja-JP" sz="2200" b="1">
                <a:solidFill>
                  <a:srgbClr val="292A2E"/>
                </a:solidFill>
                <a:latin typeface="+mj-ea"/>
                <a:ea typeface="+mj-ea"/>
              </a:rPr>
              <a:t>12</a:t>
            </a:r>
            <a:r>
              <a:rPr lang="en-US" altLang="ja-JP" sz="2200" b="1">
                <a:solidFill>
                  <a:srgbClr val="292A2E"/>
                </a:solidFill>
                <a:effectLst/>
                <a:latin typeface="+mj-ea"/>
                <a:ea typeface="+mj-ea"/>
              </a:rPr>
              <a:t>0</a:t>
            </a:r>
            <a:r>
              <a:rPr lang="ja-JP" altLang="en-US" sz="2200" b="1">
                <a:solidFill>
                  <a:srgbClr val="292A2E"/>
                </a:solidFill>
                <a:effectLst/>
                <a:latin typeface="+mj-ea"/>
                <a:ea typeface="+mj-ea"/>
              </a:rPr>
              <a:t>分）</a:t>
            </a:r>
            <a:r>
              <a:rPr lang="en-US" altLang="ja-JP" sz="2200" b="1">
                <a:solidFill>
                  <a:srgbClr val="292A2E"/>
                </a:solidFill>
                <a:effectLst/>
                <a:latin typeface="+mj-ea"/>
                <a:ea typeface="+mj-ea"/>
              </a:rPr>
              <a:t>※</a:t>
            </a:r>
            <a:r>
              <a:rPr lang="ja-JP" altLang="en-US" sz="2200" b="1">
                <a:solidFill>
                  <a:srgbClr val="292A2E"/>
                </a:solidFill>
                <a:effectLst/>
                <a:latin typeface="+mj-ea"/>
                <a:ea typeface="+mj-ea"/>
              </a:rPr>
              <a:t>シアター</a:t>
            </a:r>
            <a:r>
              <a:rPr lang="ja-JP" altLang="en-US" sz="2200" b="1">
                <a:solidFill>
                  <a:srgbClr val="292A2E"/>
                </a:solidFill>
                <a:latin typeface="+mj-ea"/>
                <a:ea typeface="+mj-ea"/>
              </a:rPr>
              <a:t>集合</a:t>
            </a:r>
            <a:endParaRPr lang="en-US" altLang="ja-JP" sz="2200" b="1">
              <a:solidFill>
                <a:srgbClr val="292A2E"/>
              </a:solidFill>
              <a:effectLst/>
              <a:latin typeface="+mj-ea"/>
              <a:ea typeface="+mj-ea"/>
            </a:endParaRPr>
          </a:p>
          <a:p>
            <a:r>
              <a:rPr lang="en-US" altLang="ja-JP" sz="2200" b="1">
                <a:solidFill>
                  <a:srgbClr val="292A2E"/>
                </a:solidFill>
                <a:latin typeface="+mj-ea"/>
                <a:ea typeface="+mj-ea"/>
              </a:rPr>
              <a:t>15:00-16:00 </a:t>
            </a:r>
            <a:r>
              <a:rPr lang="ja-JP" altLang="en-US" sz="2200" b="1">
                <a:solidFill>
                  <a:srgbClr val="292A2E"/>
                </a:solidFill>
                <a:latin typeface="+mj-ea"/>
                <a:ea typeface="+mj-ea"/>
              </a:rPr>
              <a:t>クロージング・次のアクション共有</a:t>
            </a:r>
            <a:r>
              <a:rPr lang="en-US" altLang="ja-JP" sz="2200" b="1">
                <a:solidFill>
                  <a:srgbClr val="292A2E"/>
                </a:solidFill>
                <a:latin typeface="+mj-ea"/>
                <a:ea typeface="+mj-ea"/>
              </a:rPr>
              <a:t>(6</a:t>
            </a:r>
            <a:r>
              <a:rPr lang="en-US" altLang="ja-JP" sz="2200" b="1">
                <a:solidFill>
                  <a:srgbClr val="292A2E"/>
                </a:solidFill>
                <a:effectLst/>
                <a:latin typeface="+mj-ea"/>
                <a:ea typeface="+mj-ea"/>
              </a:rPr>
              <a:t>0</a:t>
            </a:r>
            <a:r>
              <a:rPr lang="ja-JP" altLang="en-US" sz="2200" b="1">
                <a:solidFill>
                  <a:srgbClr val="292A2E"/>
                </a:solidFill>
                <a:effectLst/>
                <a:latin typeface="+mj-ea"/>
                <a:ea typeface="+mj-ea"/>
              </a:rPr>
              <a:t>分）</a:t>
            </a:r>
            <a:br>
              <a:rPr lang="en-US" altLang="ja-JP" sz="2200" b="1">
                <a:effectLst/>
                <a:latin typeface="+mj-ea"/>
                <a:ea typeface="+mj-ea"/>
              </a:rPr>
            </a:br>
            <a:r>
              <a:rPr lang="en-US" altLang="ja-JP" sz="2200" b="1">
                <a:solidFill>
                  <a:srgbClr val="292A2E"/>
                </a:solidFill>
                <a:effectLst/>
                <a:latin typeface="+mj-ea"/>
                <a:ea typeface="+mj-ea"/>
              </a:rPr>
              <a:t>				</a:t>
            </a:r>
            <a:r>
              <a:rPr lang="en-US" altLang="ja-JP" sz="2200" b="1">
                <a:solidFill>
                  <a:srgbClr val="292A2E"/>
                </a:solidFill>
                <a:latin typeface="+mj-ea"/>
                <a:ea typeface="+mj-ea"/>
              </a:rPr>
              <a:t>                                                                                      </a:t>
            </a:r>
            <a:r>
              <a:rPr lang="en-US" altLang="ja-JP" sz="2200" b="1">
                <a:solidFill>
                  <a:srgbClr val="292A2E"/>
                </a:solidFill>
                <a:effectLst/>
                <a:latin typeface="+mj-ea"/>
                <a:ea typeface="+mj-ea"/>
              </a:rPr>
              <a:t>					※</a:t>
            </a:r>
            <a:r>
              <a:rPr lang="ja-JP" altLang="en-US" sz="2200" b="1">
                <a:solidFill>
                  <a:srgbClr val="292A2E"/>
                </a:solidFill>
                <a:effectLst/>
                <a:latin typeface="+mj-ea"/>
                <a:ea typeface="+mj-ea"/>
              </a:rPr>
              <a:t>開発時間約</a:t>
            </a:r>
            <a:r>
              <a:rPr lang="en-US" altLang="ja-JP" sz="2200" b="1">
                <a:solidFill>
                  <a:srgbClr val="292A2E"/>
                </a:solidFill>
                <a:effectLst/>
                <a:latin typeface="+mj-ea"/>
                <a:ea typeface="+mj-ea"/>
              </a:rPr>
              <a:t>7.5</a:t>
            </a:r>
            <a:r>
              <a:rPr lang="ja-JP" altLang="en-US" sz="2200" b="1">
                <a:solidFill>
                  <a:srgbClr val="292A2E"/>
                </a:solidFill>
                <a:effectLst/>
                <a:latin typeface="+mj-ea"/>
                <a:ea typeface="+mj-ea"/>
              </a:rPr>
              <a:t>時間</a:t>
            </a:r>
            <a:endParaRPr lang="en-US" altLang="ja-JP" sz="2200" b="1">
              <a:solidFill>
                <a:srgbClr val="292A2E"/>
              </a:solidFill>
              <a:effectLst/>
              <a:latin typeface="+mj-ea"/>
              <a:ea typeface="+mj-ea"/>
            </a:endParaRPr>
          </a:p>
        </p:txBody>
      </p:sp>
    </p:spTree>
    <p:extLst>
      <p:ext uri="{BB962C8B-B14F-4D97-AF65-F5344CB8AC3E}">
        <p14:creationId xmlns:p14="http://schemas.microsoft.com/office/powerpoint/2010/main" val="39272577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4B072A-F3DD-A07B-E2DA-D46664950997}"/>
            </a:ext>
          </a:extLst>
        </p:cNvPr>
        <p:cNvGrpSpPr/>
        <p:nvPr/>
      </p:nvGrpSpPr>
      <p:grpSpPr>
        <a:xfrm>
          <a:off x="0" y="0"/>
          <a:ext cx="0" cy="0"/>
          <a:chOff x="0" y="0"/>
          <a:chExt cx="0" cy="0"/>
        </a:xfrm>
      </p:grpSpPr>
      <p:sp>
        <p:nvSpPr>
          <p:cNvPr id="6" name="タイトル 1">
            <a:extLst>
              <a:ext uri="{FF2B5EF4-FFF2-40B4-BE49-F238E27FC236}">
                <a16:creationId xmlns:a16="http://schemas.microsoft.com/office/drawing/2014/main" id="{335BCB70-4C34-EFF1-BA22-447DC9CBEE0C}"/>
              </a:ext>
            </a:extLst>
          </p:cNvPr>
          <p:cNvSpPr txBox="1">
            <a:spLocks/>
          </p:cNvSpPr>
          <p:nvPr/>
        </p:nvSpPr>
        <p:spPr>
          <a:xfrm>
            <a:off x="911055" y="2654666"/>
            <a:ext cx="10363200" cy="1362075"/>
          </a:xfrm>
          <a:prstGeom prst="rect">
            <a:avLst/>
          </a:prstGeom>
        </p:spPr>
        <p:txBody>
          <a:bodyPr lIns="91440" tIns="45720" rIns="91440" bIns="45720" anchor="t"/>
          <a:lstStyle>
            <a:lvl1pPr algn="l" rtl="0" eaLnBrk="1" latinLnBrk="0" hangingPunct="1">
              <a:spcBef>
                <a:spcPct val="0"/>
              </a:spcBef>
              <a:buNone/>
              <a:defRPr kumimoji="1" sz="2400" b="0" kern="1200">
                <a:solidFill>
                  <a:schemeClr val="tx1"/>
                </a:solidFill>
                <a:latin typeface="Meiryo" panose="020B0604030504040204" pitchFamily="34" charset="-128"/>
                <a:ea typeface="Meiryo" panose="020B0604030504040204" pitchFamily="34" charset="-128"/>
                <a:cs typeface="Meiryo UI" panose="020B0604030504040204" pitchFamily="50" charset="-128"/>
              </a:defRPr>
            </a:lvl1pPr>
          </a:lstStyle>
          <a:p>
            <a:r>
              <a:rPr lang="ja-JP" altLang="en-US" b="1">
                <a:latin typeface="Meiryo"/>
                <a:ea typeface="Meiryo"/>
              </a:rPr>
              <a:t>開発・価値説明資料作成</a:t>
            </a:r>
            <a:br>
              <a:rPr lang="en-US" altLang="ja-JP" b="1">
                <a:latin typeface="Meiryo"/>
                <a:ea typeface="Meiryo"/>
              </a:rPr>
            </a:br>
            <a:r>
              <a:rPr lang="en-US" altLang="ja-JP" sz="2000">
                <a:latin typeface="Meiryo"/>
                <a:ea typeface="Meiryo"/>
              </a:rPr>
              <a:t>Day1 </a:t>
            </a:r>
            <a:r>
              <a:rPr lang="en-US" altLang="ja-JP" sz="1800">
                <a:latin typeface="Meiryo"/>
                <a:ea typeface="Meiryo"/>
              </a:rPr>
              <a:t>11:00-18:00(14:00,18:00</a:t>
            </a:r>
            <a:r>
              <a:rPr lang="ja-JP" altLang="en-US" sz="1800">
                <a:latin typeface="Meiryo"/>
                <a:ea typeface="Meiryo"/>
              </a:rPr>
              <a:t>に</a:t>
            </a:r>
            <a:r>
              <a:rPr lang="en-US" altLang="ja-JP" sz="1800">
                <a:latin typeface="Meiryo"/>
                <a:ea typeface="Meiryo"/>
              </a:rPr>
              <a:t>2</a:t>
            </a:r>
            <a:r>
              <a:rPr lang="ja-JP" altLang="en-US" sz="1800">
                <a:latin typeface="Meiryo"/>
                <a:ea typeface="Meiryo"/>
              </a:rPr>
              <a:t>回teamsで進捗確認</a:t>
            </a:r>
            <a:r>
              <a:rPr lang="en-US" altLang="ja-JP" sz="1800">
                <a:latin typeface="Meiryo"/>
                <a:ea typeface="Meiryo"/>
              </a:rPr>
              <a:t>)</a:t>
            </a:r>
          </a:p>
          <a:p>
            <a:r>
              <a:rPr lang="ja-JP" altLang="en-US" sz="1800">
                <a:latin typeface="Meiryo"/>
                <a:ea typeface="Meiryo"/>
              </a:rPr>
              <a:t>　</a:t>
            </a:r>
            <a:r>
              <a:rPr lang="en-US" altLang="ja-JP" sz="1800">
                <a:latin typeface="Meiryo"/>
                <a:ea typeface="Meiryo"/>
              </a:rPr>
              <a:t>18:00</a:t>
            </a:r>
            <a:r>
              <a:rPr lang="ja-JP" altLang="en-US" sz="1800">
                <a:latin typeface="Meiryo"/>
                <a:ea typeface="Meiryo"/>
              </a:rPr>
              <a:t>の進捗報告後、コラボのスクリーン前に集合してください</a:t>
            </a:r>
            <a:br>
              <a:rPr lang="en-US" altLang="ja-JP" sz="1800"/>
            </a:br>
            <a:r>
              <a:rPr lang="en-US" altLang="ja-JP" sz="1800">
                <a:latin typeface="Meiryo"/>
                <a:ea typeface="Meiryo"/>
              </a:rPr>
              <a:t>Day2 9:00-12:00</a:t>
            </a:r>
            <a:br>
              <a:rPr lang="en-US" altLang="ja-JP" sz="1800">
                <a:latin typeface="Meiryo"/>
                <a:ea typeface="Meiryo"/>
              </a:rPr>
            </a:br>
            <a:br>
              <a:rPr lang="en-US" altLang="ja-JP" sz="1800">
                <a:latin typeface="Meiryo"/>
                <a:ea typeface="Meiryo"/>
              </a:rPr>
            </a:br>
            <a:br>
              <a:rPr lang="en-US" altLang="ja-JP" sz="1800">
                <a:latin typeface="Meiryo"/>
                <a:ea typeface="Meiryo"/>
              </a:rPr>
            </a:br>
            <a:r>
              <a:rPr lang="en-US" altLang="ja-JP" sz="1800" err="1">
                <a:latin typeface="Meiryo"/>
                <a:ea typeface="Meiryo"/>
              </a:rPr>
              <a:t>teamsでの進捗確認は</a:t>
            </a:r>
            <a:r>
              <a:rPr lang="en-US" sz="1800">
                <a:latin typeface="Meiryo"/>
                <a:ea typeface="Meiryo"/>
                <a:hlinkClick r:id="rId2"/>
              </a:rPr>
              <a:t>70.ハッカソン202602 | CSP部＆CS部 | Microsoft Teams</a:t>
            </a:r>
            <a:r>
              <a:rPr lang="en-US" altLang="ja-JP" sz="1800">
                <a:latin typeface="Meiryo"/>
                <a:ea typeface="Meiryo"/>
              </a:rPr>
              <a:t>に</a:t>
            </a:r>
            <a:br>
              <a:rPr lang="en-US" altLang="ja-JP" sz="1800">
                <a:latin typeface="Meiryo"/>
                <a:ea typeface="Meiryo"/>
              </a:rPr>
            </a:br>
            <a:r>
              <a:rPr lang="en-US" altLang="ja-JP" sz="1800" err="1">
                <a:latin typeface="Meiryo"/>
                <a:ea typeface="Meiryo"/>
              </a:rPr>
              <a:t>アイデア考え中</a:t>
            </a:r>
            <a:r>
              <a:rPr lang="en-US" altLang="ja-JP" sz="1800">
                <a:latin typeface="Meiryo"/>
                <a:ea typeface="Meiryo"/>
              </a:rPr>
              <a:t>(80%)、</a:t>
            </a:r>
            <a:r>
              <a:rPr lang="en-US" altLang="ja-JP" sz="1800" err="1">
                <a:latin typeface="Meiryo"/>
                <a:ea typeface="Meiryo"/>
              </a:rPr>
              <a:t>アイデア出し完了、アプリ開発中</a:t>
            </a:r>
            <a:r>
              <a:rPr lang="en-US" altLang="ja-JP" sz="1800">
                <a:latin typeface="Meiryo"/>
                <a:ea typeface="Meiryo"/>
              </a:rPr>
              <a:t>(10%)</a:t>
            </a:r>
            <a:r>
              <a:rPr lang="ja-JP" altLang="en-US" sz="1800">
                <a:latin typeface="Meiryo"/>
                <a:ea typeface="Meiryo"/>
              </a:rPr>
              <a:t>等の</a:t>
            </a:r>
            <a:r>
              <a:rPr lang="en-US" altLang="ja-JP" sz="1800" err="1">
                <a:latin typeface="Meiryo"/>
                <a:ea typeface="Meiryo"/>
              </a:rPr>
              <a:t>状態だけを入れてください</a:t>
            </a:r>
            <a:br>
              <a:rPr lang="en-US" altLang="ja-JP" sz="1800">
                <a:latin typeface="Meiryo"/>
                <a:ea typeface="Meiryo"/>
              </a:rPr>
            </a:br>
            <a:r>
              <a:rPr lang="en-US" altLang="ja-JP" sz="1800">
                <a:latin typeface="Meiryo"/>
                <a:ea typeface="Meiryo"/>
              </a:rPr>
              <a:t>※</a:t>
            </a:r>
            <a:r>
              <a:rPr lang="en-US" altLang="ja-JP" sz="1800" err="1">
                <a:latin typeface="Meiryo"/>
                <a:ea typeface="Meiryo"/>
              </a:rPr>
              <a:t>アイデアの中身などは公開しないようにしてください</a:t>
            </a:r>
          </a:p>
        </p:txBody>
      </p:sp>
      <p:sp>
        <p:nvSpPr>
          <p:cNvPr id="2" name="正方形/長方形 1">
            <a:extLst>
              <a:ext uri="{FF2B5EF4-FFF2-40B4-BE49-F238E27FC236}">
                <a16:creationId xmlns:a16="http://schemas.microsoft.com/office/drawing/2014/main" id="{E864EBD0-A160-943B-A531-CDB1A79B2702}"/>
              </a:ext>
            </a:extLst>
          </p:cNvPr>
          <p:cNvSpPr/>
          <p:nvPr/>
        </p:nvSpPr>
        <p:spPr>
          <a:xfrm>
            <a:off x="8446948" y="5121147"/>
            <a:ext cx="2764221" cy="1408386"/>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endParaRPr lang="ja-JP" altLang="en-US" sz="1000">
              <a:solidFill>
                <a:schemeClr val="tx1"/>
              </a:solidFill>
              <a:latin typeface="Meiryo" panose="020B0604030504040204" pitchFamily="34" charset="-128"/>
              <a:ea typeface="Meiryo" panose="020B0604030504040204" pitchFamily="34" charset="-128"/>
            </a:endParaRPr>
          </a:p>
          <a:p>
            <a:r>
              <a:rPr lang="ja-JP" altLang="en-US" sz="1000">
                <a:solidFill>
                  <a:schemeClr val="tx1"/>
                </a:solidFill>
                <a:latin typeface="Meiryo" panose="020B0604030504040204" pitchFamily="34" charset="-128"/>
                <a:ea typeface="Meiryo" panose="020B0604030504040204" pitchFamily="34" charset="-128"/>
              </a:rPr>
              <a:t>成果発表以降の資料を削除した配布資料を作成し、チャットに共有</a:t>
            </a:r>
            <a:endParaRPr kumimoji="1" lang="ja-JP" altLang="en-US" sz="1000">
              <a:solidFill>
                <a:schemeClr val="tx1"/>
              </a:solidFill>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32926729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29594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4B072A-F3DD-A07B-E2DA-D46664950997}"/>
            </a:ext>
          </a:extLst>
        </p:cNvPr>
        <p:cNvGrpSpPr/>
        <p:nvPr/>
      </p:nvGrpSpPr>
      <p:grpSpPr>
        <a:xfrm>
          <a:off x="0" y="0"/>
          <a:ext cx="0" cy="0"/>
          <a:chOff x="0" y="0"/>
          <a:chExt cx="0" cy="0"/>
        </a:xfrm>
      </p:grpSpPr>
      <p:sp>
        <p:nvSpPr>
          <p:cNvPr id="6" name="タイトル 1">
            <a:extLst>
              <a:ext uri="{FF2B5EF4-FFF2-40B4-BE49-F238E27FC236}">
                <a16:creationId xmlns:a16="http://schemas.microsoft.com/office/drawing/2014/main" id="{335BCB70-4C34-EFF1-BA22-447DC9CBEE0C}"/>
              </a:ext>
            </a:extLst>
          </p:cNvPr>
          <p:cNvSpPr txBox="1">
            <a:spLocks/>
          </p:cNvSpPr>
          <p:nvPr/>
        </p:nvSpPr>
        <p:spPr>
          <a:xfrm>
            <a:off x="963247" y="3145269"/>
            <a:ext cx="10363200" cy="1362075"/>
          </a:xfrm>
          <a:prstGeom prst="rect">
            <a:avLst/>
          </a:prstGeom>
        </p:spPr>
        <p:txBody>
          <a:bodyPr lIns="91440" tIns="45720" rIns="91440" bIns="45720" anchor="t"/>
          <a:lstStyle>
            <a:lvl1pPr algn="l" rtl="0" eaLnBrk="1" latinLnBrk="0" hangingPunct="1">
              <a:spcBef>
                <a:spcPct val="0"/>
              </a:spcBef>
              <a:buNone/>
              <a:defRPr kumimoji="1" sz="2400" b="0" kern="1200">
                <a:solidFill>
                  <a:schemeClr val="tx1"/>
                </a:solidFill>
                <a:latin typeface="Meiryo" panose="020B0604030504040204" pitchFamily="34" charset="-128"/>
                <a:ea typeface="Meiryo" panose="020B0604030504040204" pitchFamily="34" charset="-128"/>
                <a:cs typeface="Meiryo UI" panose="020B0604030504040204" pitchFamily="50" charset="-128"/>
              </a:defRPr>
            </a:lvl1pPr>
          </a:lstStyle>
          <a:p>
            <a:r>
              <a:rPr lang="ja-JP" altLang="en-US" sz="2400" b="1">
                <a:solidFill>
                  <a:srgbClr val="292A2E"/>
                </a:solidFill>
                <a:effectLst/>
                <a:latin typeface="+mj-ea"/>
                <a:ea typeface="+mj-ea"/>
              </a:rPr>
              <a:t>キックオフ＋テーマ発表</a:t>
            </a:r>
            <a:br>
              <a:rPr lang="en-US" altLang="ja-JP" b="1">
                <a:latin typeface="Meiryo"/>
                <a:ea typeface="Meiryo"/>
              </a:rPr>
            </a:br>
            <a:r>
              <a:rPr lang="en-US" altLang="ja-JP" sz="1800"/>
              <a:t>10:00-11:00</a:t>
            </a:r>
            <a:endParaRPr lang="ja-JP" altLang="en-US"/>
          </a:p>
          <a:p>
            <a:endParaRPr lang="ja-JP" altLang="en-US"/>
          </a:p>
        </p:txBody>
      </p:sp>
    </p:spTree>
    <p:extLst>
      <p:ext uri="{BB962C8B-B14F-4D97-AF65-F5344CB8AC3E}">
        <p14:creationId xmlns:p14="http://schemas.microsoft.com/office/powerpoint/2010/main" val="18383545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a:extLst>
              <a:ext uri="{FF2B5EF4-FFF2-40B4-BE49-F238E27FC236}">
                <a16:creationId xmlns:a16="http://schemas.microsoft.com/office/drawing/2014/main" id="{4714B300-0294-4A11-F188-DFB01D019636}"/>
              </a:ext>
            </a:extLst>
          </p:cNvPr>
          <p:cNvPicPr>
            <a:picLocks noChangeAspect="1"/>
          </p:cNvPicPr>
          <p:nvPr/>
        </p:nvPicPr>
        <p:blipFill>
          <a:blip r:embed="rId2"/>
          <a:stretch>
            <a:fillRect/>
          </a:stretch>
        </p:blipFill>
        <p:spPr>
          <a:xfrm>
            <a:off x="-1" y="577681"/>
            <a:ext cx="12216194" cy="6663378"/>
          </a:xfrm>
          <a:prstGeom prst="rect">
            <a:avLst/>
          </a:prstGeom>
        </p:spPr>
      </p:pic>
      <p:sp>
        <p:nvSpPr>
          <p:cNvPr id="4" name="AutoShape 2" descr="の画像">
            <a:extLst>
              <a:ext uri="{FF2B5EF4-FFF2-40B4-BE49-F238E27FC236}">
                <a16:creationId xmlns:a16="http://schemas.microsoft.com/office/drawing/2014/main" id="{889AE21E-FC62-A3C9-4ED7-FEE4E710733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ja-JP" altLang="en-US"/>
          </a:p>
        </p:txBody>
      </p:sp>
    </p:spTree>
    <p:extLst>
      <p:ext uri="{BB962C8B-B14F-4D97-AF65-F5344CB8AC3E}">
        <p14:creationId xmlns:p14="http://schemas.microsoft.com/office/powerpoint/2010/main" val="2019208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21C0EB91-DD7B-2E6F-CBC2-7CA35D29CDFC}"/>
              </a:ext>
            </a:extLst>
          </p:cNvPr>
          <p:cNvSpPr>
            <a:spLocks noGrp="1"/>
          </p:cNvSpPr>
          <p:nvPr>
            <p:ph idx="1"/>
          </p:nvPr>
        </p:nvSpPr>
        <p:spPr/>
        <p:txBody>
          <a:bodyPr vert="horz" lIns="91440" tIns="45720" rIns="91440" bIns="45720" anchor="t">
            <a:normAutofit/>
          </a:bodyPr>
          <a:lstStyle/>
          <a:p>
            <a:r>
              <a:rPr kumimoji="1" lang="ja-JP" altLang="en-US">
                <a:latin typeface="Meiryo"/>
                <a:ea typeface="Meiryo"/>
              </a:rPr>
              <a:t>飲食の場所</a:t>
            </a:r>
            <a:br>
              <a:rPr lang="ja-JP" altLang="en-US">
                <a:latin typeface="Meiryo"/>
                <a:ea typeface="Meiryo"/>
              </a:rPr>
            </a:br>
            <a:r>
              <a:rPr lang="ja-JP" altLang="en-US">
                <a:latin typeface="Meiryo"/>
                <a:ea typeface="Meiryo"/>
              </a:rPr>
              <a:t>カフェだけで飲食をお願いいたします</a:t>
            </a:r>
            <a:br>
              <a:rPr lang="ja-JP" altLang="en-US">
                <a:latin typeface="Meiryo"/>
                <a:ea typeface="Meiryo"/>
              </a:rPr>
            </a:br>
            <a:r>
              <a:rPr lang="ja-JP" altLang="en-US">
                <a:latin typeface="Meiryo"/>
                <a:ea typeface="Meiryo"/>
              </a:rPr>
              <a:t>各自の部屋でも飲食は基本的に禁止です​</a:t>
            </a:r>
            <a:br>
              <a:rPr lang="ja-JP" altLang="en-US">
                <a:latin typeface="Meiryo"/>
                <a:ea typeface="Meiryo"/>
              </a:rPr>
            </a:br>
            <a:endParaRPr kumimoji="1" lang="en-US" altLang="ja-JP">
              <a:latin typeface="Meiryo"/>
              <a:ea typeface="Meiryo"/>
            </a:endParaRPr>
          </a:p>
          <a:p>
            <a:pPr>
              <a:buClr>
                <a:srgbClr val="000000"/>
              </a:buClr>
            </a:pPr>
            <a:r>
              <a:rPr lang="ja-JP" altLang="en-US">
                <a:latin typeface="Meiryo"/>
                <a:ea typeface="Meiryo"/>
              </a:rPr>
              <a:t>土足禁止エリアがありますので注意をしてください</a:t>
            </a:r>
            <a:endParaRPr lang="ja-JP" altLang="en-US"/>
          </a:p>
          <a:p>
            <a:pPr>
              <a:buClr>
                <a:srgbClr val="000000"/>
              </a:buClr>
            </a:pPr>
            <a:endParaRPr lang="en-US" altLang="ja-JP">
              <a:latin typeface="Meiryo"/>
              <a:ea typeface="Meiryo"/>
            </a:endParaRPr>
          </a:p>
          <a:p>
            <a:pPr>
              <a:buClr>
                <a:srgbClr val="000000"/>
              </a:buClr>
            </a:pPr>
            <a:r>
              <a:rPr lang="ja-JP" altLang="en-US">
                <a:latin typeface="Meiryo"/>
                <a:ea typeface="Meiryo"/>
              </a:rPr>
              <a:t>シアターでは水以外全て禁止です(お茶も禁止)</a:t>
            </a:r>
            <a:endParaRPr lang="en-US" altLang="ja-JP">
              <a:latin typeface="Meiryo"/>
              <a:ea typeface="Meiryo"/>
            </a:endParaRPr>
          </a:p>
          <a:p>
            <a:pPr>
              <a:buClr>
                <a:srgbClr val="000000"/>
              </a:buClr>
            </a:pPr>
            <a:endParaRPr lang="en-US" altLang="ja-JP">
              <a:latin typeface="Meiryo"/>
              <a:ea typeface="Meiryo"/>
            </a:endParaRPr>
          </a:p>
          <a:p>
            <a:pPr>
              <a:buClr>
                <a:srgbClr val="000000"/>
              </a:buClr>
            </a:pPr>
            <a:r>
              <a:rPr lang="ja-JP" altLang="en-US">
                <a:latin typeface="Meiryo"/>
                <a:ea typeface="Meiryo"/>
              </a:rPr>
              <a:t>パートナーさんが外に出られる時は社員の同伴をお願いします（鍵のため）</a:t>
            </a:r>
            <a:endParaRPr lang="en-US" altLang="ja-JP">
              <a:latin typeface="Meiryo"/>
              <a:ea typeface="Meiryo"/>
            </a:endParaRPr>
          </a:p>
        </p:txBody>
      </p:sp>
      <p:sp>
        <p:nvSpPr>
          <p:cNvPr id="3" name="タイトル 2">
            <a:extLst>
              <a:ext uri="{FF2B5EF4-FFF2-40B4-BE49-F238E27FC236}">
                <a16:creationId xmlns:a16="http://schemas.microsoft.com/office/drawing/2014/main" id="{973CB18F-2F06-FE68-4332-C69AF7DDD2C0}"/>
              </a:ext>
            </a:extLst>
          </p:cNvPr>
          <p:cNvSpPr>
            <a:spLocks noGrp="1"/>
          </p:cNvSpPr>
          <p:nvPr>
            <p:ph type="title"/>
          </p:nvPr>
        </p:nvSpPr>
        <p:spPr/>
        <p:txBody>
          <a:bodyPr/>
          <a:lstStyle/>
          <a:p>
            <a:r>
              <a:rPr kumimoji="1" lang="ja-JP" altLang="en-US"/>
              <a:t>最初に</a:t>
            </a:r>
          </a:p>
        </p:txBody>
      </p:sp>
    </p:spTree>
    <p:extLst>
      <p:ext uri="{BB962C8B-B14F-4D97-AF65-F5344CB8AC3E}">
        <p14:creationId xmlns:p14="http://schemas.microsoft.com/office/powerpoint/2010/main" val="3364547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正方形/長方形 8">
            <a:extLst>
              <a:ext uri="{FF2B5EF4-FFF2-40B4-BE49-F238E27FC236}">
                <a16:creationId xmlns:a16="http://schemas.microsoft.com/office/drawing/2014/main" id="{46D9B1BC-0215-60C7-466C-970D3B010650}"/>
              </a:ext>
            </a:extLst>
          </p:cNvPr>
          <p:cNvSpPr/>
          <p:nvPr/>
        </p:nvSpPr>
        <p:spPr>
          <a:xfrm>
            <a:off x="0" y="578069"/>
            <a:ext cx="12192000" cy="6279931"/>
          </a:xfrm>
          <a:prstGeom prst="rect">
            <a:avLst/>
          </a:prstGeom>
          <a:solidFill>
            <a:srgbClr val="F9F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bg1"/>
              </a:solidFill>
              <a:latin typeface="Meiryo" panose="020B0604030504040204" pitchFamily="34" charset="-128"/>
              <a:ea typeface="Meiryo" panose="020B0604030504040204" pitchFamily="34" charset="-128"/>
            </a:endParaRPr>
          </a:p>
        </p:txBody>
      </p:sp>
      <p:sp>
        <p:nvSpPr>
          <p:cNvPr id="3" name="タイトル 2">
            <a:extLst>
              <a:ext uri="{FF2B5EF4-FFF2-40B4-BE49-F238E27FC236}">
                <a16:creationId xmlns:a16="http://schemas.microsoft.com/office/drawing/2014/main" id="{4B8EEC35-58A5-7A03-CBC2-BC80B16904F6}"/>
              </a:ext>
            </a:extLst>
          </p:cNvPr>
          <p:cNvSpPr>
            <a:spLocks noGrp="1"/>
          </p:cNvSpPr>
          <p:nvPr>
            <p:ph type="title"/>
          </p:nvPr>
        </p:nvSpPr>
        <p:spPr>
          <a:xfrm>
            <a:off x="238369" y="12844"/>
            <a:ext cx="10972800" cy="455613"/>
          </a:xfrm>
        </p:spPr>
        <p:txBody>
          <a:bodyPr/>
          <a:lstStyle/>
          <a:p>
            <a:r>
              <a:rPr kumimoji="1" lang="ja-JP" altLang="en-US"/>
              <a:t>今回の経緯</a:t>
            </a:r>
          </a:p>
        </p:txBody>
      </p:sp>
      <p:pic>
        <p:nvPicPr>
          <p:cNvPr id="6" name="図 5">
            <a:extLst>
              <a:ext uri="{FF2B5EF4-FFF2-40B4-BE49-F238E27FC236}">
                <a16:creationId xmlns:a16="http://schemas.microsoft.com/office/drawing/2014/main" id="{7FB4751A-8200-A726-C6C2-6A263B26194F}"/>
              </a:ext>
            </a:extLst>
          </p:cNvPr>
          <p:cNvPicPr>
            <a:picLocks noChangeAspect="1"/>
          </p:cNvPicPr>
          <p:nvPr/>
        </p:nvPicPr>
        <p:blipFill>
          <a:blip r:embed="rId3"/>
          <a:srcRect l="1968" t="-1545" r="3168" b="4412"/>
          <a:stretch>
            <a:fillRect/>
          </a:stretch>
        </p:blipFill>
        <p:spPr>
          <a:xfrm>
            <a:off x="3224959" y="1716143"/>
            <a:ext cx="6025775" cy="2899441"/>
          </a:xfrm>
          <a:prstGeom prst="rect">
            <a:avLst/>
          </a:prstGeom>
        </p:spPr>
      </p:pic>
      <p:cxnSp>
        <p:nvCxnSpPr>
          <p:cNvPr id="8" name="直線矢印コネクタ 7">
            <a:extLst>
              <a:ext uri="{FF2B5EF4-FFF2-40B4-BE49-F238E27FC236}">
                <a16:creationId xmlns:a16="http://schemas.microsoft.com/office/drawing/2014/main" id="{84511FC0-A36F-0149-F7D7-0C8E7C5E83F7}"/>
              </a:ext>
            </a:extLst>
          </p:cNvPr>
          <p:cNvCxnSpPr/>
          <p:nvPr/>
        </p:nvCxnSpPr>
        <p:spPr>
          <a:xfrm>
            <a:off x="1460938" y="-94593"/>
            <a:ext cx="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コンテンツ プレースホルダー 1">
            <a:extLst>
              <a:ext uri="{FF2B5EF4-FFF2-40B4-BE49-F238E27FC236}">
                <a16:creationId xmlns:a16="http://schemas.microsoft.com/office/drawing/2014/main" id="{EDC9EC1F-FD30-E112-3B50-4C3383FB4C74}"/>
              </a:ext>
            </a:extLst>
          </p:cNvPr>
          <p:cNvSpPr>
            <a:spLocks noGrp="1"/>
          </p:cNvSpPr>
          <p:nvPr>
            <p:ph idx="1"/>
          </p:nvPr>
        </p:nvSpPr>
        <p:spPr>
          <a:xfrm>
            <a:off x="143339" y="5214551"/>
            <a:ext cx="11930725" cy="1579520"/>
          </a:xfrm>
        </p:spPr>
        <p:txBody>
          <a:bodyPr vert="horz" lIns="91440" tIns="45720" rIns="91440" bIns="45720" anchor="t">
            <a:normAutofit/>
          </a:bodyPr>
          <a:lstStyle/>
          <a:p>
            <a:pPr marL="88900" indent="0" algn="ctr">
              <a:buNone/>
            </a:pPr>
            <a:r>
              <a:rPr lang="ja-JP" altLang="en-US" sz="2000" b="1">
                <a:solidFill>
                  <a:srgbClr val="292A2E"/>
                </a:solidFill>
                <a:latin typeface="Atlassian Sans"/>
                <a:ea typeface="Meiryo"/>
              </a:rPr>
              <a:t>普段の環境から離れ、本質的なことを考える・創る時間</a:t>
            </a:r>
            <a:endParaRPr lang="en-US" altLang="ja-JP" sz="2000" b="1">
              <a:solidFill>
                <a:srgbClr val="292A2E"/>
              </a:solidFill>
              <a:latin typeface="Atlassian Sans"/>
              <a:ea typeface="Meiryo"/>
            </a:endParaRPr>
          </a:p>
          <a:p>
            <a:pPr marL="88900" indent="0" algn="l">
              <a:buNone/>
            </a:pPr>
            <a:endParaRPr lang="ja-JP" altLang="en-US" sz="2000" b="1" i="0">
              <a:solidFill>
                <a:srgbClr val="292A2E"/>
              </a:solidFill>
              <a:effectLst/>
              <a:latin typeface="Atlassian Sans"/>
              <a:ea typeface="Meiryo"/>
            </a:endParaRPr>
          </a:p>
        </p:txBody>
      </p:sp>
    </p:spTree>
    <p:extLst>
      <p:ext uri="{BB962C8B-B14F-4D97-AF65-F5344CB8AC3E}">
        <p14:creationId xmlns:p14="http://schemas.microsoft.com/office/powerpoint/2010/main" val="16101361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1001BD92-B188-D924-FE0B-842504153C20}"/>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b="-74"/>
          <a:stretch/>
        </p:blipFill>
        <p:spPr>
          <a:xfrm>
            <a:off x="-28734" y="577615"/>
            <a:ext cx="12220734" cy="5888498"/>
          </a:xfrm>
          <a:custGeom>
            <a:avLst/>
            <a:gdLst>
              <a:gd name="connsiteX0" fmla="*/ 0 w 12220734"/>
              <a:gd name="connsiteY0" fmla="*/ 5884143 h 5888498"/>
              <a:gd name="connsiteX1" fmla="*/ 12211669 w 12220734"/>
              <a:gd name="connsiteY1" fmla="*/ 5884143 h 5888498"/>
              <a:gd name="connsiteX2" fmla="*/ 12220734 w 12220734"/>
              <a:gd name="connsiteY2" fmla="*/ 5888498 h 5888498"/>
              <a:gd name="connsiteX3" fmla="*/ 0 w 12220734"/>
              <a:gd name="connsiteY3" fmla="*/ 5888498 h 5888498"/>
              <a:gd name="connsiteX4" fmla="*/ 0 w 12220734"/>
              <a:gd name="connsiteY4" fmla="*/ 0 h 5888498"/>
              <a:gd name="connsiteX5" fmla="*/ 12220734 w 12220734"/>
              <a:gd name="connsiteY5" fmla="*/ 0 h 5888498"/>
              <a:gd name="connsiteX6" fmla="*/ 12220734 w 12220734"/>
              <a:gd name="connsiteY6" fmla="*/ 5884143 h 5888498"/>
              <a:gd name="connsiteX7" fmla="*/ 12211669 w 12220734"/>
              <a:gd name="connsiteY7" fmla="*/ 5884143 h 5888498"/>
              <a:gd name="connsiteX8" fmla="*/ 0 w 12220734"/>
              <a:gd name="connsiteY8" fmla="*/ 17470 h 5888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20734" h="5888498">
                <a:moveTo>
                  <a:pt x="0" y="5884143"/>
                </a:moveTo>
                <a:lnTo>
                  <a:pt x="12211669" y="5884143"/>
                </a:lnTo>
                <a:lnTo>
                  <a:pt x="12220734" y="5888498"/>
                </a:lnTo>
                <a:lnTo>
                  <a:pt x="0" y="5888498"/>
                </a:lnTo>
                <a:close/>
                <a:moveTo>
                  <a:pt x="0" y="0"/>
                </a:moveTo>
                <a:lnTo>
                  <a:pt x="12220734" y="0"/>
                </a:lnTo>
                <a:lnTo>
                  <a:pt x="12220734" y="5884143"/>
                </a:lnTo>
                <a:lnTo>
                  <a:pt x="12211669" y="5884143"/>
                </a:lnTo>
                <a:lnTo>
                  <a:pt x="0" y="17470"/>
                </a:lnTo>
                <a:close/>
              </a:path>
            </a:pathLst>
          </a:custGeom>
        </p:spPr>
      </p:pic>
      <p:pic>
        <p:nvPicPr>
          <p:cNvPr id="13" name="図 12" descr="カインズ朝霞店が待望のオープン！ 最新システムのドッグランやペット売り場がすごい | となりのカインズさん">
            <a:extLst>
              <a:ext uri="{FF2B5EF4-FFF2-40B4-BE49-F238E27FC236}">
                <a16:creationId xmlns:a16="http://schemas.microsoft.com/office/drawing/2014/main" id="{B97E35E2-1C20-F2F3-080F-9EEFBE608F7E}"/>
              </a:ext>
            </a:extLst>
          </p:cNvPr>
          <p:cNvPicPr>
            <a:picLocks noChangeAspect="1" noChangeArrowheads="1"/>
          </p:cNvPicPr>
          <p:nvPr/>
        </p:nvPicPr>
        <p:blipFill rotWithShape="1">
          <a:blip r:embed="rId4" cstate="screen">
            <a:extLst>
              <a:ext uri="{28A0092B-C50C-407E-A947-70E740481C1C}">
                <a14:useLocalDpi xmlns:a14="http://schemas.microsoft.com/office/drawing/2010/main"/>
              </a:ext>
            </a:extLst>
          </a:blip>
          <a:srcRect/>
          <a:stretch/>
        </p:blipFill>
        <p:spPr bwMode="auto">
          <a:xfrm>
            <a:off x="3924" y="544957"/>
            <a:ext cx="12165061" cy="5875487"/>
          </a:xfrm>
          <a:custGeom>
            <a:avLst/>
            <a:gdLst>
              <a:gd name="connsiteX0" fmla="*/ 0 w 12165061"/>
              <a:gd name="connsiteY0" fmla="*/ 0 h 5875487"/>
              <a:gd name="connsiteX1" fmla="*/ 12165061 w 12165061"/>
              <a:gd name="connsiteY1" fmla="*/ 5875487 h 5875487"/>
              <a:gd name="connsiteX2" fmla="*/ 0 w 12165061"/>
              <a:gd name="connsiteY2" fmla="*/ 5875487 h 5875487"/>
              <a:gd name="connsiteX3" fmla="*/ 0 w 12165061"/>
              <a:gd name="connsiteY3" fmla="*/ 0 h 5875487"/>
            </a:gdLst>
            <a:ahLst/>
            <a:cxnLst>
              <a:cxn ang="0">
                <a:pos x="connsiteX0" y="connsiteY0"/>
              </a:cxn>
              <a:cxn ang="0">
                <a:pos x="connsiteX1" y="connsiteY1"/>
              </a:cxn>
              <a:cxn ang="0">
                <a:pos x="connsiteX2" y="connsiteY2"/>
              </a:cxn>
              <a:cxn ang="0">
                <a:pos x="connsiteX3" y="connsiteY3"/>
              </a:cxn>
            </a:cxnLst>
            <a:rect l="l" t="t" r="r" b="b"/>
            <a:pathLst>
              <a:path w="12165061" h="5875487">
                <a:moveTo>
                  <a:pt x="0" y="0"/>
                </a:moveTo>
                <a:lnTo>
                  <a:pt x="12165061" y="5875487"/>
                </a:lnTo>
                <a:lnTo>
                  <a:pt x="0" y="5875487"/>
                </a:lnTo>
                <a:lnTo>
                  <a:pt x="0" y="0"/>
                </a:lnTo>
                <a:close/>
              </a:path>
            </a:pathLst>
          </a:custGeom>
          <a:noFill/>
          <a:extLst>
            <a:ext uri="{909E8E84-426E-40DD-AFC4-6F175D3DCCD1}">
              <a14:hiddenFill xmlns:a14="http://schemas.microsoft.com/office/drawing/2010/main">
                <a:solidFill>
                  <a:srgbClr val="FFFFFF"/>
                </a:solidFill>
              </a14:hiddenFill>
            </a:ext>
          </a:extLst>
        </p:spPr>
      </p:pic>
      <p:pic>
        <p:nvPicPr>
          <p:cNvPr id="12" name="図 11" descr="カインズ朝霞店が待望のオープン！ 最新システムのドッグランやペット売り場がすごい | となりのカインズさん">
            <a:extLst>
              <a:ext uri="{FF2B5EF4-FFF2-40B4-BE49-F238E27FC236}">
                <a16:creationId xmlns:a16="http://schemas.microsoft.com/office/drawing/2014/main" id="{E6AAF8BE-5493-6E4B-1219-A30D617FA56C}"/>
              </a:ext>
            </a:extLst>
          </p:cNvPr>
          <p:cNvPicPr>
            <a:picLocks noChangeAspect="1" noChangeArrowheads="1"/>
          </p:cNvPicPr>
          <p:nvPr/>
        </p:nvPicPr>
        <p:blipFill rotWithShape="1">
          <a:blip r:embed="rId5"/>
          <a:srcRect/>
          <a:stretch/>
        </p:blipFill>
        <p:spPr bwMode="auto">
          <a:xfrm>
            <a:off x="3471439" y="6453102"/>
            <a:ext cx="26939" cy="13011"/>
          </a:xfrm>
          <a:custGeom>
            <a:avLst/>
            <a:gdLst>
              <a:gd name="connsiteX0" fmla="*/ 0 w 26939"/>
              <a:gd name="connsiteY0" fmla="*/ 0 h 13011"/>
              <a:gd name="connsiteX1" fmla="*/ 26939 w 26939"/>
              <a:gd name="connsiteY1" fmla="*/ 0 h 13011"/>
              <a:gd name="connsiteX2" fmla="*/ 26939 w 26939"/>
              <a:gd name="connsiteY2" fmla="*/ 13011 h 13011"/>
              <a:gd name="connsiteX3" fmla="*/ 0 w 26939"/>
              <a:gd name="connsiteY3" fmla="*/ 0 h 13011"/>
            </a:gdLst>
            <a:ahLst/>
            <a:cxnLst>
              <a:cxn ang="0">
                <a:pos x="connsiteX0" y="connsiteY0"/>
              </a:cxn>
              <a:cxn ang="0">
                <a:pos x="connsiteX1" y="connsiteY1"/>
              </a:cxn>
              <a:cxn ang="0">
                <a:pos x="connsiteX2" y="connsiteY2"/>
              </a:cxn>
              <a:cxn ang="0">
                <a:pos x="connsiteX3" y="connsiteY3"/>
              </a:cxn>
            </a:cxnLst>
            <a:rect l="l" t="t" r="r" b="b"/>
            <a:pathLst>
              <a:path w="26939" h="13011">
                <a:moveTo>
                  <a:pt x="0" y="0"/>
                </a:moveTo>
                <a:lnTo>
                  <a:pt x="26939" y="0"/>
                </a:lnTo>
                <a:lnTo>
                  <a:pt x="26939" y="13011"/>
                </a:lnTo>
                <a:lnTo>
                  <a:pt x="0" y="0"/>
                </a:lnTo>
                <a:close/>
              </a:path>
            </a:pathLst>
          </a:custGeom>
          <a:noFill/>
          <a:extLst>
            <a:ext uri="{909E8E84-426E-40DD-AFC4-6F175D3DCCD1}">
              <a14:hiddenFill xmlns:a14="http://schemas.microsoft.com/office/drawing/2010/main">
                <a:solidFill>
                  <a:srgbClr val="FFFFFF"/>
                </a:solidFill>
              </a14:hiddenFill>
            </a:ext>
          </a:extLst>
        </p:spPr>
      </p:pic>
      <p:sp>
        <p:nvSpPr>
          <p:cNvPr id="4" name="正方形/長方形 3">
            <a:extLst>
              <a:ext uri="{FF2B5EF4-FFF2-40B4-BE49-F238E27FC236}">
                <a16:creationId xmlns:a16="http://schemas.microsoft.com/office/drawing/2014/main" id="{8CE8DEB9-6851-0394-D271-D593F20E092C}"/>
              </a:ext>
            </a:extLst>
          </p:cNvPr>
          <p:cNvSpPr/>
          <p:nvPr/>
        </p:nvSpPr>
        <p:spPr>
          <a:xfrm>
            <a:off x="-28734" y="547786"/>
            <a:ext cx="12220734" cy="5884143"/>
          </a:xfrm>
          <a:prstGeom prst="rect">
            <a:avLst/>
          </a:prstGeom>
          <a:solidFill>
            <a:srgbClr val="1A6438">
              <a:alpha val="7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bg1"/>
              </a:solidFill>
              <a:latin typeface="Meiryo" panose="020B0604030504040204" pitchFamily="34" charset="-128"/>
              <a:ea typeface="Meiryo" panose="020B0604030504040204" pitchFamily="34" charset="-128"/>
            </a:endParaRPr>
          </a:p>
        </p:txBody>
      </p:sp>
      <p:sp>
        <p:nvSpPr>
          <p:cNvPr id="2" name="コンテンツ プレースホルダー 1">
            <a:extLst>
              <a:ext uri="{FF2B5EF4-FFF2-40B4-BE49-F238E27FC236}">
                <a16:creationId xmlns:a16="http://schemas.microsoft.com/office/drawing/2014/main" id="{575B50C9-9DFE-543B-86C7-E99FAE9A1D4A}"/>
              </a:ext>
            </a:extLst>
          </p:cNvPr>
          <p:cNvSpPr>
            <a:spLocks noGrp="1"/>
          </p:cNvSpPr>
          <p:nvPr>
            <p:ph idx="1"/>
          </p:nvPr>
        </p:nvSpPr>
        <p:spPr/>
        <p:txBody>
          <a:bodyPr vert="horz" lIns="91440" tIns="45720" rIns="91440" bIns="45720" anchor="ctr">
            <a:normAutofit/>
          </a:bodyPr>
          <a:lstStyle/>
          <a:p>
            <a:pPr marL="88900" indent="0" algn="ctr">
              <a:buNone/>
            </a:pPr>
            <a:r>
              <a:rPr lang="ja-JP" altLang="en-US" sz="4800" b="1">
                <a:solidFill>
                  <a:schemeClr val="bg1"/>
                </a:solidFill>
                <a:latin typeface="Yu Gothic"/>
                <a:ea typeface="Yu Gothic"/>
              </a:rPr>
              <a:t>価値あるプロダクトを早く届ける</a:t>
            </a:r>
            <a:endParaRPr kumimoji="1" lang="ja-JP" altLang="en-US" sz="4800" b="1">
              <a:solidFill>
                <a:schemeClr val="bg1"/>
              </a:solidFill>
              <a:latin typeface="Yu Gothic"/>
              <a:ea typeface="Yu Gothic"/>
            </a:endParaRPr>
          </a:p>
        </p:txBody>
      </p:sp>
    </p:spTree>
    <p:extLst>
      <p:ext uri="{BB962C8B-B14F-4D97-AF65-F5344CB8AC3E}">
        <p14:creationId xmlns:p14="http://schemas.microsoft.com/office/powerpoint/2010/main" val="36794714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27CB8208-78FB-0397-4D37-C6D0E97A7105}"/>
              </a:ext>
            </a:extLst>
          </p:cNvPr>
          <p:cNvSpPr>
            <a:spLocks noGrp="1"/>
          </p:cNvSpPr>
          <p:nvPr>
            <p:ph type="title"/>
          </p:nvPr>
        </p:nvSpPr>
        <p:spPr/>
        <p:txBody>
          <a:bodyPr/>
          <a:lstStyle/>
          <a:p>
            <a:endParaRPr kumimoji="1" lang="ja-JP" altLang="en-US"/>
          </a:p>
        </p:txBody>
      </p:sp>
      <p:pic>
        <p:nvPicPr>
          <p:cNvPr id="4" name="図 3" descr="カインズ朝霞店が待望のオープン！ 最新システムのドッグランやペット売り場がすごい | となりのカインズさん">
            <a:extLst>
              <a:ext uri="{FF2B5EF4-FFF2-40B4-BE49-F238E27FC236}">
                <a16:creationId xmlns:a16="http://schemas.microsoft.com/office/drawing/2014/main" id="{BB1334A0-7121-89A8-F838-0FED042D0B31}"/>
              </a:ext>
            </a:extLst>
          </p:cNvPr>
          <p:cNvPicPr>
            <a:picLocks noChangeAspect="1" noChangeArrowheads="1"/>
          </p:cNvPicPr>
          <p:nvPr/>
        </p:nvPicPr>
        <p:blipFill rotWithShape="1">
          <a:blip r:embed="rId2" cstate="print">
            <a:extLst>
              <a:ext uri="{28A0092B-C50C-407E-A947-70E740481C1C}">
                <a14:useLocalDpi xmlns:a14="http://schemas.microsoft.com/office/drawing/2010/main"/>
              </a:ext>
            </a:extLst>
          </a:blip>
          <a:srcRect/>
          <a:stretch/>
        </p:blipFill>
        <p:spPr bwMode="auto">
          <a:xfrm>
            <a:off x="354068" y="3655372"/>
            <a:ext cx="11444232" cy="2330600"/>
          </a:xfrm>
          <a:custGeom>
            <a:avLst/>
            <a:gdLst>
              <a:gd name="connsiteX0" fmla="*/ 116724 w 10696356"/>
              <a:gd name="connsiteY0" fmla="*/ 0 h 2097459"/>
              <a:gd name="connsiteX1" fmla="*/ 10579632 w 10696356"/>
              <a:gd name="connsiteY1" fmla="*/ 0 h 2097459"/>
              <a:gd name="connsiteX2" fmla="*/ 10696356 w 10696356"/>
              <a:gd name="connsiteY2" fmla="*/ 116724 h 2097459"/>
              <a:gd name="connsiteX3" fmla="*/ 10696356 w 10696356"/>
              <a:gd name="connsiteY3" fmla="*/ 1980735 h 2097459"/>
              <a:gd name="connsiteX4" fmla="*/ 10579632 w 10696356"/>
              <a:gd name="connsiteY4" fmla="*/ 2097459 h 2097459"/>
              <a:gd name="connsiteX5" fmla="*/ 116724 w 10696356"/>
              <a:gd name="connsiteY5" fmla="*/ 2097459 h 2097459"/>
              <a:gd name="connsiteX6" fmla="*/ 0 w 10696356"/>
              <a:gd name="connsiteY6" fmla="*/ 1980735 h 2097459"/>
              <a:gd name="connsiteX7" fmla="*/ 0 w 10696356"/>
              <a:gd name="connsiteY7" fmla="*/ 116724 h 2097459"/>
              <a:gd name="connsiteX8" fmla="*/ 116724 w 10696356"/>
              <a:gd name="connsiteY8" fmla="*/ 0 h 209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96356" h="2097459">
                <a:moveTo>
                  <a:pt x="116724" y="0"/>
                </a:moveTo>
                <a:lnTo>
                  <a:pt x="10579632" y="0"/>
                </a:lnTo>
                <a:cubicBezTo>
                  <a:pt x="10644097" y="0"/>
                  <a:pt x="10696356" y="52259"/>
                  <a:pt x="10696356" y="116724"/>
                </a:cubicBezTo>
                <a:lnTo>
                  <a:pt x="10696356" y="1980735"/>
                </a:lnTo>
                <a:cubicBezTo>
                  <a:pt x="10696356" y="2045200"/>
                  <a:pt x="10644097" y="2097459"/>
                  <a:pt x="10579632" y="2097459"/>
                </a:cubicBezTo>
                <a:lnTo>
                  <a:pt x="116724" y="2097459"/>
                </a:lnTo>
                <a:cubicBezTo>
                  <a:pt x="52259" y="2097459"/>
                  <a:pt x="0" y="2045200"/>
                  <a:pt x="0" y="1980735"/>
                </a:cubicBezTo>
                <a:lnTo>
                  <a:pt x="0" y="116724"/>
                </a:lnTo>
                <a:cubicBezTo>
                  <a:pt x="0" y="52259"/>
                  <a:pt x="52259" y="0"/>
                  <a:pt x="116724" y="0"/>
                </a:cubicBezTo>
                <a:close/>
              </a:path>
            </a:pathLst>
          </a:custGeom>
          <a:noFill/>
          <a:extLst>
            <a:ext uri="{909E8E84-426E-40DD-AFC4-6F175D3DCCD1}">
              <a14:hiddenFill xmlns:a14="http://schemas.microsoft.com/office/drawing/2010/main">
                <a:solidFill>
                  <a:srgbClr val="FFFFFF"/>
                </a:solidFill>
              </a14:hiddenFill>
            </a:ext>
          </a:extLst>
        </p:spPr>
      </p:pic>
      <p:pic>
        <p:nvPicPr>
          <p:cNvPr id="5" name="図 4">
            <a:extLst>
              <a:ext uri="{FF2B5EF4-FFF2-40B4-BE49-F238E27FC236}">
                <a16:creationId xmlns:a16="http://schemas.microsoft.com/office/drawing/2014/main" id="{A9B2E6E5-9391-A74A-3DA8-BD70281C9A2E}"/>
              </a:ext>
            </a:extLst>
          </p:cNvPr>
          <p:cNvPicPr>
            <a:picLocks noChangeAspect="1"/>
          </p:cNvPicPr>
          <p:nvPr/>
        </p:nvPicPr>
        <p:blipFill rotWithShape="1">
          <a:blip r:embed="rId3" cstate="print">
            <a:alphaModFix/>
            <a:extLst>
              <a:ext uri="{28A0092B-C50C-407E-A947-70E740481C1C}">
                <a14:useLocalDpi xmlns:a14="http://schemas.microsoft.com/office/drawing/2010/main"/>
              </a:ext>
            </a:extLst>
          </a:blip>
          <a:srcRect/>
          <a:stretch/>
        </p:blipFill>
        <p:spPr>
          <a:xfrm>
            <a:off x="354068" y="1056363"/>
            <a:ext cx="11444232" cy="2330600"/>
          </a:xfrm>
          <a:custGeom>
            <a:avLst/>
            <a:gdLst>
              <a:gd name="connsiteX0" fmla="*/ 110473 w 10696356"/>
              <a:gd name="connsiteY0" fmla="*/ 0 h 2097459"/>
              <a:gd name="connsiteX1" fmla="*/ 10585883 w 10696356"/>
              <a:gd name="connsiteY1" fmla="*/ 0 h 2097459"/>
              <a:gd name="connsiteX2" fmla="*/ 10696356 w 10696356"/>
              <a:gd name="connsiteY2" fmla="*/ 110473 h 2097459"/>
              <a:gd name="connsiteX3" fmla="*/ 10696356 w 10696356"/>
              <a:gd name="connsiteY3" fmla="*/ 1986986 h 2097459"/>
              <a:gd name="connsiteX4" fmla="*/ 10585883 w 10696356"/>
              <a:gd name="connsiteY4" fmla="*/ 2097459 h 2097459"/>
              <a:gd name="connsiteX5" fmla="*/ 110473 w 10696356"/>
              <a:gd name="connsiteY5" fmla="*/ 2097459 h 2097459"/>
              <a:gd name="connsiteX6" fmla="*/ 0 w 10696356"/>
              <a:gd name="connsiteY6" fmla="*/ 1986986 h 2097459"/>
              <a:gd name="connsiteX7" fmla="*/ 0 w 10696356"/>
              <a:gd name="connsiteY7" fmla="*/ 110473 h 2097459"/>
              <a:gd name="connsiteX8" fmla="*/ 110473 w 10696356"/>
              <a:gd name="connsiteY8" fmla="*/ 0 h 209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96356" h="2097459">
                <a:moveTo>
                  <a:pt x="110473" y="0"/>
                </a:moveTo>
                <a:lnTo>
                  <a:pt x="10585883" y="0"/>
                </a:lnTo>
                <a:cubicBezTo>
                  <a:pt x="10646896" y="0"/>
                  <a:pt x="10696356" y="49460"/>
                  <a:pt x="10696356" y="110473"/>
                </a:cubicBezTo>
                <a:lnTo>
                  <a:pt x="10696356" y="1986986"/>
                </a:lnTo>
                <a:cubicBezTo>
                  <a:pt x="10696356" y="2047999"/>
                  <a:pt x="10646896" y="2097459"/>
                  <a:pt x="10585883" y="2097459"/>
                </a:cubicBezTo>
                <a:lnTo>
                  <a:pt x="110473" y="2097459"/>
                </a:lnTo>
                <a:cubicBezTo>
                  <a:pt x="49460" y="2097459"/>
                  <a:pt x="0" y="2047999"/>
                  <a:pt x="0" y="1986986"/>
                </a:cubicBezTo>
                <a:lnTo>
                  <a:pt x="0" y="110473"/>
                </a:lnTo>
                <a:cubicBezTo>
                  <a:pt x="0" y="49460"/>
                  <a:pt x="49460" y="0"/>
                  <a:pt x="110473" y="0"/>
                </a:cubicBezTo>
                <a:close/>
              </a:path>
            </a:pathLst>
          </a:custGeom>
          <a:solidFill>
            <a:srgbClr val="1A6438"/>
          </a:solidFill>
        </p:spPr>
      </p:pic>
      <p:sp>
        <p:nvSpPr>
          <p:cNvPr id="6" name="角丸四角形 5">
            <a:extLst>
              <a:ext uri="{FF2B5EF4-FFF2-40B4-BE49-F238E27FC236}">
                <a16:creationId xmlns:a16="http://schemas.microsoft.com/office/drawing/2014/main" id="{AC63AFF7-63F5-F3C2-7486-96B956C409BA}"/>
              </a:ext>
            </a:extLst>
          </p:cNvPr>
          <p:cNvSpPr/>
          <p:nvPr/>
        </p:nvSpPr>
        <p:spPr>
          <a:xfrm>
            <a:off x="354068" y="1056362"/>
            <a:ext cx="11444232" cy="2330600"/>
          </a:xfrm>
          <a:prstGeom prst="roundRect">
            <a:avLst>
              <a:gd name="adj" fmla="val 5267"/>
            </a:avLst>
          </a:prstGeom>
          <a:solidFill>
            <a:srgbClr val="1A6438">
              <a:alpha val="63914"/>
            </a:srgbClr>
          </a:solidFill>
          <a:ln w="38100">
            <a:solidFill>
              <a:srgbClr val="1A6438"/>
            </a:solidFill>
          </a:ln>
        </p:spPr>
        <p:style>
          <a:lnRef idx="2">
            <a:schemeClr val="accent1"/>
          </a:lnRef>
          <a:fillRef idx="1">
            <a:schemeClr val="lt1"/>
          </a:fillRef>
          <a:effectRef idx="0">
            <a:schemeClr val="accent1"/>
          </a:effectRef>
          <a:fontRef idx="minor">
            <a:schemeClr val="dk1"/>
          </a:fontRef>
        </p:style>
        <p:txBody>
          <a:bodyPr wrap="none" lIns="0" tIns="0" rIns="0" bIns="0" rtlCol="0" anchor="ctr"/>
          <a:lstStyle/>
          <a:p>
            <a:pPr marL="342900" marR="0" algn="ctr">
              <a:spcBef>
                <a:spcPts val="0"/>
              </a:spcBef>
              <a:spcAft>
                <a:spcPts val="0"/>
              </a:spcAft>
            </a:pPr>
            <a:r>
              <a:rPr lang="ja-JP" altLang="ja-JP" sz="2400" b="1">
                <a:solidFill>
                  <a:schemeClr val="bg1"/>
                </a:solidFill>
                <a:effectLst/>
                <a:latin typeface="Yu Gothic" panose="020B0400000000000000" pitchFamily="34" charset="-128"/>
                <a:ea typeface="Yu Gothic" panose="020B0400000000000000" pitchFamily="34" charset="-128"/>
              </a:rPr>
              <a:t>カスタマーサービスプラットフォーム部</a:t>
            </a:r>
            <a:br>
              <a:rPr lang="en-US" altLang="ja-JP" sz="2400" b="1">
                <a:solidFill>
                  <a:schemeClr val="bg1"/>
                </a:solidFill>
                <a:latin typeface="Yu Gothic" panose="020B0400000000000000" pitchFamily="34" charset="-128"/>
                <a:ea typeface="Yu Gothic" panose="020B0400000000000000" pitchFamily="34" charset="-128"/>
              </a:rPr>
            </a:br>
            <a:r>
              <a:rPr lang="ja-JP" altLang="ja-JP" sz="2400">
                <a:solidFill>
                  <a:schemeClr val="bg1"/>
                </a:solidFill>
                <a:effectLst/>
                <a:latin typeface="Yu Gothic" panose="020B0400000000000000" pitchFamily="34" charset="-128"/>
                <a:ea typeface="Yu Gothic" panose="020B0400000000000000" pitchFamily="34" charset="-128"/>
              </a:rPr>
              <a:t>顧客中心の</a:t>
            </a:r>
            <a:r>
              <a:rPr lang="ja-JP" altLang="ja-JP" sz="2400" b="1">
                <a:solidFill>
                  <a:schemeClr val="bg1"/>
                </a:solidFill>
                <a:effectLst/>
                <a:latin typeface="Yu Gothic" panose="020B0400000000000000" pitchFamily="34" charset="-128"/>
                <a:ea typeface="Yu Gothic" panose="020B0400000000000000" pitchFamily="34" charset="-128"/>
              </a:rPr>
              <a:t>三位一体</a:t>
            </a:r>
            <a:r>
              <a:rPr lang="ja-JP" altLang="ja-JP" sz="2400">
                <a:solidFill>
                  <a:schemeClr val="bg1"/>
                </a:solidFill>
                <a:effectLst/>
                <a:latin typeface="Yu Gothic" panose="020B0400000000000000" pitchFamily="34" charset="-128"/>
                <a:ea typeface="Yu Gothic" panose="020B0400000000000000" pitchFamily="34" charset="-128"/>
              </a:rPr>
              <a:t>施策の基盤構築</a:t>
            </a:r>
            <a:br>
              <a:rPr lang="en-US" altLang="ja-JP" sz="2400">
                <a:solidFill>
                  <a:schemeClr val="bg1"/>
                </a:solidFill>
                <a:effectLst/>
                <a:latin typeface="Yu Gothic" panose="020B0400000000000000" pitchFamily="34" charset="-128"/>
                <a:ea typeface="Yu Gothic" panose="020B0400000000000000" pitchFamily="34" charset="-128"/>
              </a:rPr>
            </a:br>
            <a:br>
              <a:rPr lang="en-US" altLang="ja-JP" sz="2400">
                <a:solidFill>
                  <a:schemeClr val="bg1"/>
                </a:solidFill>
                <a:effectLst/>
                <a:latin typeface="Yu Gothic" panose="020B0400000000000000" pitchFamily="34" charset="-128"/>
                <a:ea typeface="Yu Gothic" panose="020B0400000000000000" pitchFamily="34" charset="-128"/>
              </a:rPr>
            </a:br>
            <a:endParaRPr lang="en-US" altLang="ja-JP" sz="2400">
              <a:solidFill>
                <a:schemeClr val="bg1"/>
              </a:solidFill>
              <a:effectLst/>
              <a:latin typeface="Yu Gothic" panose="020B0400000000000000" pitchFamily="34" charset="-128"/>
              <a:ea typeface="Yu Gothic" panose="020B0400000000000000" pitchFamily="34" charset="-128"/>
            </a:endParaRPr>
          </a:p>
        </p:txBody>
      </p:sp>
      <p:sp>
        <p:nvSpPr>
          <p:cNvPr id="7" name="角丸四角形 6">
            <a:extLst>
              <a:ext uri="{FF2B5EF4-FFF2-40B4-BE49-F238E27FC236}">
                <a16:creationId xmlns:a16="http://schemas.microsoft.com/office/drawing/2014/main" id="{33DCBA68-A4F3-3E3C-05DF-EDA5E0BFB101}"/>
              </a:ext>
            </a:extLst>
          </p:cNvPr>
          <p:cNvSpPr/>
          <p:nvPr/>
        </p:nvSpPr>
        <p:spPr>
          <a:xfrm>
            <a:off x="354068" y="3655372"/>
            <a:ext cx="11444232" cy="2330600"/>
          </a:xfrm>
          <a:prstGeom prst="roundRect">
            <a:avLst>
              <a:gd name="adj" fmla="val 5565"/>
            </a:avLst>
          </a:prstGeom>
          <a:solidFill>
            <a:srgbClr val="1A6438">
              <a:alpha val="63914"/>
            </a:srgbClr>
          </a:solidFill>
          <a:ln w="38100">
            <a:solidFill>
              <a:srgbClr val="1A6438"/>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marL="342900" marR="0" algn="ctr">
              <a:spcBef>
                <a:spcPts val="0"/>
              </a:spcBef>
              <a:spcAft>
                <a:spcPts val="0"/>
              </a:spcAft>
            </a:pPr>
            <a:r>
              <a:rPr lang="ja-JP" altLang="ja-JP" sz="2400" b="1">
                <a:solidFill>
                  <a:schemeClr val="bg1"/>
                </a:solidFill>
                <a:effectLst/>
                <a:latin typeface="Yu Gothic" panose="020B0400000000000000" pitchFamily="34" charset="-128"/>
                <a:ea typeface="Yu Gothic" panose="020B0400000000000000" pitchFamily="34" charset="-128"/>
              </a:rPr>
              <a:t>コーポレートソリューション部</a:t>
            </a:r>
            <a:br>
              <a:rPr lang="en-US" altLang="ja-JP" sz="2400" b="1">
                <a:solidFill>
                  <a:schemeClr val="bg1"/>
                </a:solidFill>
                <a:effectLst/>
                <a:latin typeface="Yu Gothic" panose="020B0400000000000000" pitchFamily="34" charset="-128"/>
                <a:ea typeface="Yu Gothic" panose="020B0400000000000000" pitchFamily="34" charset="-128"/>
              </a:rPr>
            </a:br>
            <a:r>
              <a:rPr lang="ja-JP" altLang="ja-JP" sz="2400" b="1">
                <a:solidFill>
                  <a:schemeClr val="bg1"/>
                </a:solidFill>
                <a:effectLst/>
                <a:latin typeface="Yu Gothic" panose="020B0400000000000000" pitchFamily="34" charset="-128"/>
                <a:ea typeface="Yu Gothic" panose="020B0400000000000000" pitchFamily="34" charset="-128"/>
              </a:rPr>
              <a:t>バックオフィス</a:t>
            </a:r>
            <a:r>
              <a:rPr lang="en-US" altLang="ja-JP" sz="2400" b="1">
                <a:solidFill>
                  <a:schemeClr val="bg1"/>
                </a:solidFill>
                <a:effectLst/>
                <a:latin typeface="Yu Gothic" panose="020B0400000000000000" pitchFamily="34" charset="-128"/>
                <a:ea typeface="Yu Gothic" panose="020B0400000000000000" pitchFamily="34" charset="-128"/>
              </a:rPr>
              <a:t>DX</a:t>
            </a:r>
            <a:r>
              <a:rPr lang="ja-JP" altLang="ja-JP" sz="2400">
                <a:solidFill>
                  <a:schemeClr val="bg1"/>
                </a:solidFill>
                <a:effectLst/>
                <a:latin typeface="Yu Gothic" panose="020B0400000000000000" pitchFamily="34" charset="-128"/>
                <a:ea typeface="Yu Gothic" panose="020B0400000000000000" pitchFamily="34" charset="-128"/>
              </a:rPr>
              <a:t>を中心とした生産性向上</a:t>
            </a:r>
            <a:endParaRPr lang="en-US" altLang="ja-JP" sz="2400">
              <a:solidFill>
                <a:schemeClr val="bg1"/>
              </a:solidFill>
              <a:effectLst/>
              <a:latin typeface="Yu Gothic" panose="020B0400000000000000" pitchFamily="34" charset="-128"/>
              <a:ea typeface="Yu Gothic" panose="020B0400000000000000" pitchFamily="34" charset="-128"/>
            </a:endParaRPr>
          </a:p>
          <a:p>
            <a:pPr marL="342900" marR="0" algn="ctr">
              <a:spcBef>
                <a:spcPts val="0"/>
              </a:spcBef>
              <a:spcAft>
                <a:spcPts val="0"/>
              </a:spcAft>
            </a:pPr>
            <a:endParaRPr lang="en-US" altLang="ja-JP" sz="2400">
              <a:solidFill>
                <a:schemeClr val="bg1"/>
              </a:solidFill>
              <a:latin typeface="Yu Gothic" panose="020B0400000000000000" pitchFamily="34" charset="-128"/>
              <a:ea typeface="Yu Gothic" panose="020B0400000000000000" pitchFamily="34" charset="-128"/>
            </a:endParaRPr>
          </a:p>
          <a:p>
            <a:pPr marL="342900" marR="0" algn="ctr">
              <a:spcBef>
                <a:spcPts val="0"/>
              </a:spcBef>
              <a:spcAft>
                <a:spcPts val="0"/>
              </a:spcAft>
            </a:pPr>
            <a:endParaRPr lang="ja-JP" altLang="ja-JP" sz="2400">
              <a:solidFill>
                <a:schemeClr val="bg1"/>
              </a:solidFill>
              <a:effectLst/>
              <a:latin typeface="Yu Gothic" panose="020B0400000000000000" pitchFamily="34" charset="-128"/>
              <a:ea typeface="Yu Gothic" panose="020B0400000000000000" pitchFamily="34" charset="-128"/>
            </a:endParaRPr>
          </a:p>
        </p:txBody>
      </p:sp>
      <p:sp>
        <p:nvSpPr>
          <p:cNvPr id="8" name="テキスト ボックス 7">
            <a:extLst>
              <a:ext uri="{FF2B5EF4-FFF2-40B4-BE49-F238E27FC236}">
                <a16:creationId xmlns:a16="http://schemas.microsoft.com/office/drawing/2014/main" id="{2EE1DDC6-956F-79AE-8BA3-DD386E3EA098}"/>
              </a:ext>
            </a:extLst>
          </p:cNvPr>
          <p:cNvSpPr txBox="1"/>
          <p:nvPr/>
        </p:nvSpPr>
        <p:spPr>
          <a:xfrm>
            <a:off x="1468126" y="2411362"/>
            <a:ext cx="9255750" cy="892552"/>
          </a:xfrm>
          <a:prstGeom prst="rect">
            <a:avLst/>
          </a:prstGeom>
          <a:noFill/>
        </p:spPr>
        <p:txBody>
          <a:bodyPr wrap="square" rtlCol="0">
            <a:spAutoFit/>
          </a:bodyPr>
          <a:lstStyle/>
          <a:p>
            <a:r>
              <a:rPr lang="ja-JP" altLang="en-US" sz="1400" b="1">
                <a:solidFill>
                  <a:schemeClr val="bg1"/>
                </a:solidFill>
                <a:latin typeface="Yu Gothic" panose="020B0400000000000000" pitchFamily="34" charset="-128"/>
                <a:ea typeface="Yu Gothic" panose="020B0400000000000000" pitchFamily="34" charset="-128"/>
              </a:rPr>
              <a:t>お客様へスムーズに「くらし</a:t>
            </a:r>
            <a:r>
              <a:rPr lang="en-US" altLang="ja-JP" sz="1400" b="1">
                <a:solidFill>
                  <a:schemeClr val="bg1"/>
                </a:solidFill>
                <a:latin typeface="Yu Gothic" panose="020B0400000000000000" pitchFamily="34" charset="-128"/>
                <a:ea typeface="Yu Gothic" panose="020B0400000000000000" pitchFamily="34" charset="-128"/>
              </a:rPr>
              <a:t>DIY</a:t>
            </a:r>
            <a:r>
              <a:rPr lang="ja-JP" altLang="en-US" sz="1400" b="1">
                <a:solidFill>
                  <a:schemeClr val="bg1"/>
                </a:solidFill>
                <a:latin typeface="Yu Gothic" panose="020B0400000000000000" pitchFamily="34" charset="-128"/>
                <a:ea typeface="Yu Gothic" panose="020B0400000000000000" pitchFamily="34" charset="-128"/>
              </a:rPr>
              <a:t>」を提案するプラットフォームの構築を実現する。</a:t>
            </a:r>
            <a:endParaRPr lang="en-US" altLang="ja-JP" sz="1400" b="1">
              <a:solidFill>
                <a:schemeClr val="bg1"/>
              </a:solidFill>
              <a:latin typeface="Yu Gothic" panose="020B0400000000000000" pitchFamily="34" charset="-128"/>
              <a:ea typeface="Yu Gothic" panose="020B0400000000000000" pitchFamily="34" charset="-128"/>
            </a:endParaRPr>
          </a:p>
          <a:p>
            <a:endParaRPr lang="en-US" altLang="ja-JP" sz="1400">
              <a:solidFill>
                <a:schemeClr val="bg1"/>
              </a:solidFill>
              <a:latin typeface="Yu Gothic" panose="020B0400000000000000" pitchFamily="34" charset="-128"/>
              <a:ea typeface="Yu Gothic" panose="020B0400000000000000" pitchFamily="34" charset="-128"/>
            </a:endParaRPr>
          </a:p>
          <a:p>
            <a:r>
              <a:rPr lang="ja-JP" altLang="en-US" sz="1200" i="0">
                <a:solidFill>
                  <a:schemeClr val="bg1"/>
                </a:solidFill>
                <a:effectLst/>
                <a:latin typeface="Yu Gothic" panose="020B0400000000000000" pitchFamily="34" charset="-128"/>
                <a:ea typeface="Yu Gothic" panose="020B0400000000000000" pitchFamily="34" charset="-128"/>
              </a:rPr>
              <a:t>・</a:t>
            </a:r>
            <a:r>
              <a:rPr lang="en-US" altLang="ja-JP" sz="1200">
                <a:solidFill>
                  <a:schemeClr val="bg1"/>
                </a:solidFill>
                <a:latin typeface="Yu Gothic" panose="020B0400000000000000" pitchFamily="34" charset="-128"/>
                <a:ea typeface="Yu Gothic" panose="020B0400000000000000" pitchFamily="34" charset="-128"/>
              </a:rPr>
              <a:t>CAINZ</a:t>
            </a:r>
            <a:r>
              <a:rPr lang="ja-JP" altLang="en-US" sz="1200">
                <a:solidFill>
                  <a:schemeClr val="bg1"/>
                </a:solidFill>
                <a:latin typeface="Yu Gothic" panose="020B0400000000000000" pitchFamily="34" charset="-128"/>
                <a:ea typeface="Yu Gothic" panose="020B0400000000000000" pitchFamily="34" charset="-128"/>
              </a:rPr>
              <a:t>アプリ、</a:t>
            </a:r>
            <a:r>
              <a:rPr lang="en-US" altLang="ja-JP" sz="1200">
                <a:solidFill>
                  <a:schemeClr val="bg1"/>
                </a:solidFill>
                <a:latin typeface="Yu Gothic" panose="020B0400000000000000" pitchFamily="34" charset="-128"/>
                <a:ea typeface="Yu Gothic" panose="020B0400000000000000" pitchFamily="34" charset="-128"/>
              </a:rPr>
              <a:t>EC</a:t>
            </a:r>
            <a:r>
              <a:rPr lang="ja-JP" altLang="en-US" sz="1200">
                <a:solidFill>
                  <a:schemeClr val="bg1"/>
                </a:solidFill>
                <a:latin typeface="Yu Gothic" panose="020B0400000000000000" pitchFamily="34" charset="-128"/>
                <a:ea typeface="Yu Gothic" panose="020B0400000000000000" pitchFamily="34" charset="-128"/>
              </a:rPr>
              <a:t>、店舗など様々なチャネルを統合したコミュニケーションが可能なプラットフォームの構築をする。</a:t>
            </a:r>
            <a:br>
              <a:rPr lang="en-US" altLang="ja-JP" sz="1400" i="0">
                <a:solidFill>
                  <a:schemeClr val="bg1"/>
                </a:solidFill>
                <a:effectLst/>
                <a:latin typeface="Yu Gothic" panose="020B0400000000000000" pitchFamily="34" charset="-128"/>
                <a:ea typeface="Yu Gothic" panose="020B0400000000000000" pitchFamily="34" charset="-128"/>
              </a:rPr>
            </a:br>
            <a:r>
              <a:rPr lang="ja-JP" altLang="en-US" sz="1200" i="0">
                <a:solidFill>
                  <a:schemeClr val="bg1"/>
                </a:solidFill>
                <a:effectLst/>
                <a:latin typeface="Yu Gothic" panose="020B0400000000000000" pitchFamily="34" charset="-128"/>
                <a:ea typeface="Yu Gothic" panose="020B0400000000000000" pitchFamily="34" charset="-128"/>
              </a:rPr>
              <a:t>・くらし</a:t>
            </a:r>
            <a:r>
              <a:rPr lang="en-US" altLang="ja-JP" sz="1200" i="0">
                <a:solidFill>
                  <a:schemeClr val="bg1"/>
                </a:solidFill>
                <a:effectLst/>
                <a:latin typeface="Yu Gothic" panose="020B0400000000000000" pitchFamily="34" charset="-128"/>
                <a:ea typeface="Yu Gothic" panose="020B0400000000000000" pitchFamily="34" charset="-128"/>
              </a:rPr>
              <a:t>DIY</a:t>
            </a:r>
            <a:r>
              <a:rPr lang="ja-JP" altLang="en-US" sz="1200" i="0">
                <a:solidFill>
                  <a:schemeClr val="bg1"/>
                </a:solidFill>
                <a:effectLst/>
                <a:latin typeface="Yu Gothic" panose="020B0400000000000000" pitchFamily="34" charset="-128"/>
                <a:ea typeface="Yu Gothic" panose="020B0400000000000000" pitchFamily="34" charset="-128"/>
              </a:rPr>
              <a:t>の提案に必要な仕組み・データ・セキュリティを理解した、柔軟性の高いチームを形成します。</a:t>
            </a:r>
          </a:p>
        </p:txBody>
      </p:sp>
      <p:sp>
        <p:nvSpPr>
          <p:cNvPr id="9" name="テキスト ボックス 8">
            <a:extLst>
              <a:ext uri="{FF2B5EF4-FFF2-40B4-BE49-F238E27FC236}">
                <a16:creationId xmlns:a16="http://schemas.microsoft.com/office/drawing/2014/main" id="{51C15D18-616B-9D66-DEA9-AC1F05DB2D96}"/>
              </a:ext>
            </a:extLst>
          </p:cNvPr>
          <p:cNvSpPr txBox="1"/>
          <p:nvPr/>
        </p:nvSpPr>
        <p:spPr>
          <a:xfrm>
            <a:off x="1468125" y="4980187"/>
            <a:ext cx="9255750" cy="892552"/>
          </a:xfrm>
          <a:prstGeom prst="rect">
            <a:avLst/>
          </a:prstGeom>
          <a:noFill/>
        </p:spPr>
        <p:txBody>
          <a:bodyPr wrap="square" rtlCol="0">
            <a:spAutoFit/>
          </a:bodyPr>
          <a:lstStyle/>
          <a:p>
            <a:r>
              <a:rPr lang="ja-JP" altLang="en-US" sz="1400" b="1" i="0">
                <a:solidFill>
                  <a:schemeClr val="bg1"/>
                </a:solidFill>
                <a:effectLst/>
                <a:latin typeface="Yu Gothic" panose="020B0400000000000000" pitchFamily="34" charset="-128"/>
                <a:ea typeface="Yu Gothic" panose="020B0400000000000000" pitchFamily="34" charset="-128"/>
              </a:rPr>
              <a:t>“生産性の最大化”と“システムコスト最適化”に注力した</a:t>
            </a:r>
            <a:r>
              <a:rPr lang="ja-JP" altLang="en-US" sz="1400" b="1" kern="0">
                <a:solidFill>
                  <a:schemeClr val="bg1"/>
                </a:solidFill>
                <a:latin typeface="Yu Gothic" panose="020B0400000000000000" pitchFamily="34" charset="-128"/>
                <a:ea typeface="Yu Gothic" panose="020B0400000000000000" pitchFamily="34" charset="-128"/>
              </a:rPr>
              <a:t>「カインズらしい</a:t>
            </a:r>
            <a:r>
              <a:rPr lang="ja-JP" altLang="en-US" sz="1400" b="1" i="0">
                <a:solidFill>
                  <a:schemeClr val="bg1"/>
                </a:solidFill>
                <a:effectLst/>
                <a:latin typeface="Yu Gothic" panose="020B0400000000000000" pitchFamily="34" charset="-128"/>
                <a:ea typeface="Yu Gothic" panose="020B0400000000000000" pitchFamily="34" charset="-128"/>
              </a:rPr>
              <a:t>バックオフィス</a:t>
            </a:r>
            <a:r>
              <a:rPr lang="en" altLang="ja-JP" sz="1400" b="1" i="0">
                <a:solidFill>
                  <a:schemeClr val="bg1"/>
                </a:solidFill>
                <a:effectLst/>
                <a:latin typeface="Yu Gothic" panose="020B0400000000000000" pitchFamily="34" charset="-128"/>
                <a:ea typeface="Yu Gothic" panose="020B0400000000000000" pitchFamily="34" charset="-128"/>
              </a:rPr>
              <a:t>IT</a:t>
            </a:r>
            <a:r>
              <a:rPr lang="ja-JP" altLang="en-US" sz="1400" b="1" i="0">
                <a:solidFill>
                  <a:schemeClr val="bg1"/>
                </a:solidFill>
                <a:effectLst/>
                <a:latin typeface="Yu Gothic" panose="020B0400000000000000" pitchFamily="34" charset="-128"/>
                <a:ea typeface="Yu Gothic" panose="020B0400000000000000" pitchFamily="34" charset="-128"/>
              </a:rPr>
              <a:t>構築」を実現する。</a:t>
            </a:r>
            <a:br>
              <a:rPr lang="en-US" altLang="ja-JP" sz="1400" b="1" i="0">
                <a:solidFill>
                  <a:schemeClr val="bg1"/>
                </a:solidFill>
                <a:effectLst/>
                <a:latin typeface="Yu Gothic" panose="020B0400000000000000" pitchFamily="34" charset="-128"/>
                <a:ea typeface="Yu Gothic" panose="020B0400000000000000" pitchFamily="34" charset="-128"/>
              </a:rPr>
            </a:br>
            <a:br>
              <a:rPr lang="en-US" altLang="ja-JP" sz="1400" i="0">
                <a:solidFill>
                  <a:schemeClr val="bg1"/>
                </a:solidFill>
                <a:effectLst/>
                <a:latin typeface="Yu Gothic" panose="020B0400000000000000" pitchFamily="34" charset="-128"/>
                <a:ea typeface="Yu Gothic" panose="020B0400000000000000" pitchFamily="34" charset="-128"/>
              </a:rPr>
            </a:br>
            <a:r>
              <a:rPr lang="ja-JP" altLang="en-US" sz="1200" i="0">
                <a:solidFill>
                  <a:schemeClr val="bg1"/>
                </a:solidFill>
                <a:effectLst/>
                <a:latin typeface="Yu Gothic" panose="020B0400000000000000" pitchFamily="34" charset="-128"/>
                <a:ea typeface="Yu Gothic" panose="020B0400000000000000" pitchFamily="34" charset="-128"/>
              </a:rPr>
              <a:t>・変化するビジネス環境に対して革新的技術やベストプラクティスを提案し、カインズ全体の効率向上に貢献します</a:t>
            </a:r>
            <a:br>
              <a:rPr lang="en-US" altLang="ja-JP" sz="1200" i="0">
                <a:solidFill>
                  <a:schemeClr val="bg1"/>
                </a:solidFill>
                <a:effectLst/>
                <a:latin typeface="Yu Gothic" panose="020B0400000000000000" pitchFamily="34" charset="-128"/>
                <a:ea typeface="Yu Gothic" panose="020B0400000000000000" pitchFamily="34" charset="-128"/>
              </a:rPr>
            </a:br>
            <a:r>
              <a:rPr lang="ja-JP" altLang="en-US" sz="1200" i="0">
                <a:solidFill>
                  <a:schemeClr val="bg1"/>
                </a:solidFill>
                <a:effectLst/>
                <a:latin typeface="Yu Gothic" panose="020B0400000000000000" pitchFamily="34" charset="-128"/>
                <a:ea typeface="Yu Gothic" panose="020B0400000000000000" pitchFamily="34" charset="-128"/>
              </a:rPr>
              <a:t>・バックオフィスのプロセスを理解した、柔軟性の高いチームを形成します。</a:t>
            </a:r>
            <a:endParaRPr lang="en-US" altLang="ja-JP" sz="1200" i="0">
              <a:solidFill>
                <a:schemeClr val="bg1"/>
              </a:solidFill>
              <a:effectLst/>
              <a:latin typeface="Yu Gothic" panose="020B0400000000000000" pitchFamily="34" charset="-128"/>
              <a:ea typeface="Yu Gothic" panose="020B0400000000000000" pitchFamily="34" charset="-128"/>
            </a:endParaRPr>
          </a:p>
        </p:txBody>
      </p:sp>
    </p:spTree>
    <p:extLst>
      <p:ext uri="{BB962C8B-B14F-4D97-AF65-F5344CB8AC3E}">
        <p14:creationId xmlns:p14="http://schemas.microsoft.com/office/powerpoint/2010/main" val="468203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6038E149-69C9-5927-A750-0E9395E5E430}"/>
              </a:ext>
            </a:extLst>
          </p:cNvPr>
          <p:cNvPicPr>
            <a:picLocks noChangeAspect="1"/>
          </p:cNvPicPr>
          <p:nvPr/>
        </p:nvPicPr>
        <p:blipFill>
          <a:blip r:embed="rId2"/>
          <a:stretch>
            <a:fillRect/>
          </a:stretch>
        </p:blipFill>
        <p:spPr>
          <a:xfrm>
            <a:off x="1304641" y="731782"/>
            <a:ext cx="9906528" cy="5756370"/>
          </a:xfrm>
          <a:prstGeom prst="rect">
            <a:avLst/>
          </a:prstGeom>
        </p:spPr>
      </p:pic>
      <p:sp>
        <p:nvSpPr>
          <p:cNvPr id="5" name="正方形/長方形 4">
            <a:extLst>
              <a:ext uri="{FF2B5EF4-FFF2-40B4-BE49-F238E27FC236}">
                <a16:creationId xmlns:a16="http://schemas.microsoft.com/office/drawing/2014/main" id="{4B16D371-53B6-DC95-CD29-8C3B4A15A645}"/>
              </a:ext>
            </a:extLst>
          </p:cNvPr>
          <p:cNvSpPr/>
          <p:nvPr/>
        </p:nvSpPr>
        <p:spPr>
          <a:xfrm>
            <a:off x="4646140" y="3904735"/>
            <a:ext cx="3212757" cy="197708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bg1"/>
              </a:solidFill>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1651667533"/>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Project C+">
  <a:themeElements>
    <a:clrScheme name="ユーザー定義 2">
      <a:dk1>
        <a:sysClr val="windowText" lastClr="000000"/>
      </a:dk1>
      <a:lt1>
        <a:sysClr val="window" lastClr="FFFFFF"/>
      </a:lt1>
      <a:dk2>
        <a:srgbClr val="1F497D"/>
      </a:dk2>
      <a:lt2>
        <a:srgbClr val="EEECE1"/>
      </a:lt2>
      <a:accent1>
        <a:srgbClr val="006600"/>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ユーザー定義 1">
      <a:majorFont>
        <a:latin typeface="Corbel"/>
        <a:ea typeface="Meiryo UI"/>
        <a:cs typeface=""/>
      </a:majorFont>
      <a:minorFont>
        <a:latin typeface="Corbel"/>
        <a:ea typeface="Meiryo UI"/>
        <a:cs typeface=""/>
      </a:minorFont>
    </a:fontScheme>
    <a:fmtScheme name="デザート">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spDef>
      <a:spPr>
        <a:solidFill>
          <a:schemeClr val="tx1"/>
        </a:solidFill>
      </a:spPr>
      <a:bodyPr rtlCol="0" anchor="ctr"/>
      <a:lstStyle>
        <a:defPPr algn="ctr">
          <a:defRPr kumimoji="1" smtClean="0">
            <a:solidFill>
              <a:schemeClr val="bg1"/>
            </a:solidFill>
            <a:latin typeface="Meiryo" panose="020B0604030504040204" pitchFamily="34" charset="-128"/>
            <a:ea typeface="Meiryo" panose="020B0604030504040204" pitchFamily="34" charset="-128"/>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defRPr kumimoji="1" dirty="0" smtClean="0">
            <a:latin typeface="Meiryo UI" panose="020B0604030504040204" pitchFamily="50" charset="-128"/>
            <a:ea typeface="Meiryo UI" panose="020B0604030504040204" pitchFamily="50" charset="-128"/>
          </a:defRPr>
        </a:defPPr>
      </a:lstStyle>
    </a:txDef>
  </a:objectDefaults>
  <a:extraClrSchemeLst/>
  <a:extLst>
    <a:ext uri="{05A4C25C-085E-4340-85A3-A5531E510DB2}">
      <thm15:themeFamily xmlns:thm15="http://schemas.microsoft.com/office/thememl/2012/main" name="CAINZ_Wide2023" id="{470DAB82-FC4C-9342-B4BA-9FC4FB51F8E4}" vid="{C1BB69AD-DF2D-134D-B640-EE4DDDACA7E8}"/>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afec55c2-e9dd-4699-87f8-16175c241ca5">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ドキュメント" ma:contentTypeID="0x0101005D48275F4CC91140B03611D9BE3A9B97" ma:contentTypeVersion="9" ma:contentTypeDescription="新しいドキュメントを作成します。" ma:contentTypeScope="" ma:versionID="b65a638fdc844d20e3b534b8ea0f2075">
  <xsd:schema xmlns:xsd="http://www.w3.org/2001/XMLSchema" xmlns:xs="http://www.w3.org/2001/XMLSchema" xmlns:p="http://schemas.microsoft.com/office/2006/metadata/properties" xmlns:ns2="afec55c2-e9dd-4699-87f8-16175c241ca5" targetNamespace="http://schemas.microsoft.com/office/2006/metadata/properties" ma:root="true" ma:fieldsID="41bcad358086a626eae45b7406ce733f" ns2:_="">
    <xsd:import namespace="afec55c2-e9dd-4699-87f8-16175c241ca5"/>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lcf76f155ced4ddcb4097134ff3c332f" minOccurs="0"/>
                <xsd:element ref="ns2:MediaServiceLocation"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fec55c2-e9dd-4699-87f8-16175c241c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lcf76f155ced4ddcb4097134ff3c332f" ma:index="13" nillable="true" ma:taxonomy="true" ma:internalName="lcf76f155ced4ddcb4097134ff3c332f" ma:taxonomyFieldName="MediaServiceImageTags" ma:displayName="画像タグ" ma:readOnly="false" ma:fieldId="{5cf76f15-5ced-4ddc-b409-7134ff3c332f}" ma:taxonomyMulti="true" ma:sspId="4f4dcddf-d23c-42ff-819e-c284973a9bd1" ma:termSetId="09814cd3-568e-fe90-9814-8d621ff8fb84" ma:anchorId="fba54fb3-c3e1-fe81-a776-ca4b69148c4d" ma:open="true" ma:isKeyword="false">
      <xsd:complexType>
        <xsd:sequence>
          <xsd:element ref="pc:Terms" minOccurs="0" maxOccurs="1"/>
        </xsd:sequence>
      </xsd:complexType>
    </xsd:element>
    <xsd:element name="MediaServiceLocation" ma:index="14" nillable="true" ma:displayName="Location" ma:indexed="true" ma:internalName="MediaServiceLocatio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002C5B3-F147-4016-8AE4-63086FEC93EB}">
  <ds:schemaRefs>
    <ds:schemaRef ds:uri="4365833d-c6a4-458c-897a-f4d51507b7fa"/>
    <ds:schemaRef ds:uri="60906cb7-3019-438e-8e0e-95c97f0ccdf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844FC9AD-2A69-42DE-8981-338A8BCC2FF6}">
  <ds:schemaRefs>
    <ds:schemaRef ds:uri="http://schemas.microsoft.com/sharepoint/v3/contenttype/forms"/>
  </ds:schemaRefs>
</ds:datastoreItem>
</file>

<file path=customXml/itemProps3.xml><?xml version="1.0" encoding="utf-8"?>
<ds:datastoreItem xmlns:ds="http://schemas.openxmlformats.org/officeDocument/2006/customXml" ds:itemID="{DB5928AC-E0DF-4B31-8A52-1C54812221E5}"/>
</file>

<file path=docMetadata/LabelInfo.xml><?xml version="1.0" encoding="utf-8"?>
<clbl:labelList xmlns:clbl="http://schemas.microsoft.com/office/2020/mipLabelMetadata">
  <clbl:label id="{ef8bb85c-5beb-44a9-b8c3-74d07de742b2}" enabled="0" method="" siteId="{ef8bb85c-5beb-44a9-b8c3-74d07de742b2}" removed="1"/>
</clbl:labelList>
</file>

<file path=docProps/app.xml><?xml version="1.0" encoding="utf-8"?>
<Properties xmlns="http://schemas.openxmlformats.org/officeDocument/2006/extended-properties" xmlns:vt="http://schemas.openxmlformats.org/officeDocument/2006/docPropsVTypes">
  <Template>Project C+</Template>
  <TotalTime>0</TotalTime>
  <Words>1462</Words>
  <Application>Microsoft Macintosh PowerPoint</Application>
  <PresentationFormat>ワイド画面</PresentationFormat>
  <Paragraphs>122</Paragraphs>
  <Slides>21</Slides>
  <Notes>2</Notes>
  <HiddenSlides>0</HiddenSlides>
  <MMClips>0</MMClips>
  <ScaleCrop>false</ScaleCrop>
  <HeadingPairs>
    <vt:vector size="6" baseType="variant">
      <vt:variant>
        <vt:lpstr>使用されているフォント</vt:lpstr>
      </vt:variant>
      <vt:variant>
        <vt:i4>9</vt:i4>
      </vt:variant>
      <vt:variant>
        <vt:lpstr>テーマ</vt:lpstr>
      </vt:variant>
      <vt:variant>
        <vt:i4>1</vt:i4>
      </vt:variant>
      <vt:variant>
        <vt:lpstr>スライド タイトル</vt:lpstr>
      </vt:variant>
      <vt:variant>
        <vt:i4>21</vt:i4>
      </vt:variant>
    </vt:vector>
  </HeadingPairs>
  <TitlesOfParts>
    <vt:vector size="31" baseType="lpstr">
      <vt:lpstr>Atlassian Sans</vt:lpstr>
      <vt:lpstr>Meiryo UI</vt:lpstr>
      <vt:lpstr>Meiryo</vt:lpstr>
      <vt:lpstr>Yu Gothic</vt:lpstr>
      <vt:lpstr>Yu Gothic</vt:lpstr>
      <vt:lpstr>Arial</vt:lpstr>
      <vt:lpstr>Calibri</vt:lpstr>
      <vt:lpstr>Corbel</vt:lpstr>
      <vt:lpstr>Wingdings</vt:lpstr>
      <vt:lpstr>Project C+</vt:lpstr>
      <vt:lpstr>カスタマーサービスプラットフォーム部 ＋ コーポレートソリューション部 ワークショップ</vt:lpstr>
      <vt:lpstr>タイムスケジュール </vt:lpstr>
      <vt:lpstr>PowerPoint プレゼンテーション</vt:lpstr>
      <vt:lpstr>PowerPoint プレゼンテーション</vt:lpstr>
      <vt:lpstr>最初に</vt:lpstr>
      <vt:lpstr>今回の経緯</vt:lpstr>
      <vt:lpstr>PowerPoint プレゼンテーション</vt:lpstr>
      <vt:lpstr>PowerPoint プレゼンテーション</vt:lpstr>
      <vt:lpstr>PowerPoint プレゼンテーション</vt:lpstr>
      <vt:lpstr>はじめに　テーマとゴール</vt:lpstr>
      <vt:lpstr>PowerPoint プレゼンテーション</vt:lpstr>
      <vt:lpstr>PowerPoint プレゼンテーション</vt:lpstr>
      <vt:lpstr>PowerPoint プレゼンテーション</vt:lpstr>
      <vt:lpstr>PowerPoint プレゼンテーション</vt:lpstr>
      <vt:lpstr>チーム分け</vt:lpstr>
      <vt:lpstr>チーム詳細</vt:lpstr>
      <vt:lpstr>座席を移動してください</vt:lpstr>
      <vt:lpstr>開発タイムスケジュール(モデルケース) </vt:lpstr>
      <vt:lpstr>QA</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田中 巳義 システム開発 コーポレートソリューション部　CH</dc:creator>
  <cp:lastModifiedBy>稲垣 祐紀 システム開発統括部 コーポレートソリューション部 ストアアプリケーションG　CH</cp:lastModifiedBy>
  <cp:revision>19</cp:revision>
  <dcterms:created xsi:type="dcterms:W3CDTF">2023-02-22T07:22:31Z</dcterms:created>
  <dcterms:modified xsi:type="dcterms:W3CDTF">2026-02-03T08:08:11Z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0x0101005D48275F4CC91140B03611D9BE3A9B97</vt:lpwstr>
  </property>
  <property fmtid="{D5CDD505-2E9C-101B-9397-08002B2CF9AE}" pid="3" name="Order">
    <vt:r8>97500</vt:r8>
  </property>
  <property fmtid="{D5CDD505-2E9C-101B-9397-08002B2CF9AE}" pid="4" name="xd_Signature">
    <vt:bool>false</vt:bool>
  </property>
  <property fmtid="{D5CDD505-2E9C-101B-9397-08002B2CF9AE}" pid="5" name="xd_ProgID">
    <vt:lpwstr/>
  </property>
  <property fmtid="{D5CDD505-2E9C-101B-9397-08002B2CF9AE}" pid="6" name="ComplianceAssetId">
    <vt:lpwstr/>
  </property>
  <property fmtid="{D5CDD505-2E9C-101B-9397-08002B2CF9AE}" pid="7" name="TemplateUrl">
    <vt:lpwstr/>
  </property>
  <property fmtid="{D5CDD505-2E9C-101B-9397-08002B2CF9AE}" pid="8" name="_ExtendedDescription">
    <vt:lpwstr/>
  </property>
  <property fmtid="{D5CDD505-2E9C-101B-9397-08002B2CF9AE}" pid="9" name="TriggerFlowInfo">
    <vt:lpwstr/>
  </property>
  <property fmtid="{D5CDD505-2E9C-101B-9397-08002B2CF9AE}" pid="10" name="MediaServiceImageTags">
    <vt:lpwstr/>
  </property>
</Properties>
</file>